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72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012r6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Meetings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February 14,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4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Meeting Series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181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February 7 to March 14,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600" dirty="0"/>
              <a:t>Identify regulatory proceedings that need response prior </a:t>
            </a:r>
            <a:r>
              <a:rPr lang="en-US" sz="1600" dirty="0" smtClean="0"/>
              <a:t>to or during </a:t>
            </a:r>
            <a:r>
              <a:rPr lang="en-US" sz="1600" dirty="0"/>
              <a:t>the March 2013 Orlando </a:t>
            </a:r>
            <a:r>
              <a:rPr lang="en-US" sz="1600" dirty="0" smtClean="0"/>
              <a:t>Plenary, including</a:t>
            </a:r>
          </a:p>
          <a:p>
            <a:pPr lvl="2"/>
            <a:r>
              <a:rPr lang="en-US" sz="1600" dirty="0" smtClean="0"/>
              <a:t>Reply Comments to 3.5 GHz NPRM (April 5, 2013).</a:t>
            </a:r>
          </a:p>
          <a:p>
            <a:pPr lvl="2"/>
            <a:r>
              <a:rPr lang="en-US" sz="1600" dirty="0" smtClean="0"/>
              <a:t>Unlicensed </a:t>
            </a:r>
            <a:r>
              <a:rPr lang="en-US" sz="1600" dirty="0" smtClean="0"/>
              <a:t>5 GHz </a:t>
            </a:r>
            <a:r>
              <a:rPr lang="en-US" sz="1600" dirty="0" smtClean="0"/>
              <a:t>UNII Rules NPRM (45 </a:t>
            </a:r>
            <a:r>
              <a:rPr lang="en-US" sz="1600" dirty="0" smtClean="0"/>
              <a:t>day comment </a:t>
            </a:r>
            <a:r>
              <a:rPr lang="en-US" sz="1600" dirty="0" smtClean="0"/>
              <a:t>period, 75 day reply comment period after publication in the Federal Register)</a:t>
            </a:r>
            <a:r>
              <a:rPr lang="en-US" sz="1600" dirty="0" smtClean="0"/>
              <a:t>.</a:t>
            </a:r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600" dirty="0" smtClean="0"/>
              <a:t>Create and edit documents as needed.</a:t>
            </a:r>
            <a:endParaRPr lang="en-US" sz="1600" dirty="0"/>
          </a:p>
          <a:p>
            <a:pPr lvl="1"/>
            <a:r>
              <a:rPr lang="en-US" sz="1600" b="0" dirty="0" smtClean="0"/>
              <a:t>Approve documents for submission to the EC for review and approval to submit to the </a:t>
            </a:r>
            <a:r>
              <a:rPr lang="en-US" sz="1600" dirty="0" smtClean="0"/>
              <a:t>appropriate regulatory agency, either by 10 day EC ballot, or at the 802 Plenary in Orlando.</a:t>
            </a:r>
          </a:p>
          <a:p>
            <a:pPr lvl="1"/>
            <a:r>
              <a:rPr lang="en-US" sz="1600" dirty="0" smtClean="0"/>
              <a:t>Adjourn meeting series on or before March 14, 2013.</a:t>
            </a:r>
            <a:endParaRPr lang="en-US" sz="16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876</TotalTime>
  <Words>869</Words>
  <Application>Microsoft Macintosh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Microsoft Word 97 - 2004 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286</cp:revision>
  <cp:lastPrinted>1998-02-10T13:28:06Z</cp:lastPrinted>
  <dcterms:created xsi:type="dcterms:W3CDTF">2012-05-17T22:09:29Z</dcterms:created>
  <dcterms:modified xsi:type="dcterms:W3CDTF">2013-03-04T22:23:08Z</dcterms:modified>
  <cp:category/>
</cp:coreProperties>
</file>