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72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18-13/012r4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Meetings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February </a:t>
            </a:r>
            <a:r>
              <a:rPr lang="en-US" sz="2000" b="0" dirty="0" smtClean="0"/>
              <a:t>14,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36646"/>
              </p:ext>
            </p:extLst>
          </p:nvPr>
        </p:nvGraphicFramePr>
        <p:xfrm>
          <a:off x="533400" y="2516188"/>
          <a:ext cx="8243888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1" name="Document" r:id="rId5" imgW="8255000" imgH="2514600" progId="Word.Document.8">
                  <p:embed/>
                </p:oleObj>
              </mc:Choice>
              <mc:Fallback>
                <p:oleObj name="Document" r:id="rId5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6188"/>
                        <a:ext cx="8243888" cy="250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Meeting Series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181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February 7 to March 14,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600" dirty="0"/>
              <a:t>Identify regulatory proceedings that need response prior </a:t>
            </a:r>
            <a:r>
              <a:rPr lang="en-US" sz="1600" dirty="0" smtClean="0"/>
              <a:t>to or during </a:t>
            </a:r>
            <a:r>
              <a:rPr lang="en-US" sz="1600" dirty="0"/>
              <a:t>the March 2013 Orlando </a:t>
            </a:r>
            <a:r>
              <a:rPr lang="en-US" sz="1600" dirty="0" smtClean="0"/>
              <a:t>Plenary, including</a:t>
            </a:r>
          </a:p>
          <a:p>
            <a:pPr lvl="2"/>
            <a:r>
              <a:rPr lang="en-US" sz="1600" dirty="0" smtClean="0"/>
              <a:t>TV Band Incentive Auction NPRM Reply Comments</a:t>
            </a:r>
            <a:r>
              <a:rPr lang="en-US" sz="1600" dirty="0"/>
              <a:t> </a:t>
            </a:r>
            <a:r>
              <a:rPr lang="en-US" sz="1600" dirty="0" smtClean="0"/>
              <a:t>(March 12, 2013).</a:t>
            </a:r>
          </a:p>
          <a:p>
            <a:pPr lvl="2"/>
            <a:r>
              <a:rPr lang="en-US" sz="1600" dirty="0" smtClean="0"/>
              <a:t>Reply Comments to 3.5 GHz NPRM (March 22, 2013).</a:t>
            </a:r>
          </a:p>
          <a:p>
            <a:pPr lvl="2"/>
            <a:r>
              <a:rPr lang="en-US" sz="1600" dirty="0" smtClean="0"/>
              <a:t>Expected Unlicensed 5 GHz NPRM (likely released on Feb 20, 2013, 45-60 day comment period).</a:t>
            </a:r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600" dirty="0" smtClean="0"/>
              <a:t>Create and edit documents as needed.</a:t>
            </a:r>
            <a:endParaRPr lang="en-US" sz="1600" dirty="0"/>
          </a:p>
          <a:p>
            <a:pPr lvl="1"/>
            <a:r>
              <a:rPr lang="en-US" sz="1600" b="0" dirty="0" smtClean="0"/>
              <a:t>Approve documents for submission to the EC for review and approval to submit to the </a:t>
            </a:r>
            <a:r>
              <a:rPr lang="en-US" sz="1600" dirty="0" smtClean="0"/>
              <a:t>appropriate regulatory agency, either by 10 day EC ballot, or at the 802 Plenary in Orlando.</a:t>
            </a:r>
          </a:p>
          <a:p>
            <a:pPr lvl="1"/>
            <a:r>
              <a:rPr lang="en-US" sz="1600" dirty="0" smtClean="0"/>
              <a:t>Adjourn meeting series on or before March 14, 2013.</a:t>
            </a:r>
            <a:endParaRPr lang="en-US" sz="16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741</TotalTime>
  <Words>880</Words>
  <Application>Microsoft Macintosh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279</cp:revision>
  <cp:lastPrinted>1998-02-10T13:28:06Z</cp:lastPrinted>
  <dcterms:created xsi:type="dcterms:W3CDTF">2012-05-17T22:09:29Z</dcterms:created>
  <dcterms:modified xsi:type="dcterms:W3CDTF">2013-02-15T00:15:19Z</dcterms:modified>
  <cp:category/>
</cp:coreProperties>
</file>