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4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-118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864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285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18-13/</a:t>
            </a:r>
            <a:r>
              <a:rPr lang="en-US" sz="1800" b="1" dirty="0" smtClean="0"/>
              <a:t>012r2</a:t>
            </a:r>
            <a:r>
              <a:rPr lang="en-US" sz="1800" b="1" baseline="0" dirty="0" smtClean="0"/>
              <a:t>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scosales.webex.com/ciscosales/j.php?ED=215105107&amp;UID=1964932552&amp;PW=NYjdjZjlmYmZm&amp;RT=MiM0" TargetMode="External"/><Relationship Id="rId4" Type="http://schemas.openxmlformats.org/officeDocument/2006/relationships/hyperlink" Target="https://ciscosales.webex.com/ciscosales/j.php?ED=215105107&amp;UID=1957386887&amp;PW=NYjdjZjlmYmZm&amp;RT=MiM0" TargetMode="External"/><Relationship Id="rId5" Type="http://schemas.openxmlformats.org/officeDocument/2006/relationships/hyperlink" Target="https://ciscosales.webex.com/ciscosales/j.php?ED=215105107&amp;UID=1964932552&amp;PW=NYjdjZjlmYmZm&amp;ORT=MiM0" TargetMode="External"/><Relationship Id="rId6" Type="http://schemas.openxmlformats.org/officeDocument/2006/relationships/hyperlink" Target="https://baesystems.uc.att.com/baesystems/mee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cisco.com/en/US/about/doing_business/conferencing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Agenda for 802.18 Teleconference Meetings</a:t>
            </a:r>
            <a:b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</a:b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from February 7 to March 14, 2013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February 6, 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636646"/>
              </p:ext>
            </p:extLst>
          </p:nvPr>
        </p:nvGraphicFramePr>
        <p:xfrm>
          <a:off x="533400" y="2516188"/>
          <a:ext cx="8243888" cy="250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7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16188"/>
                        <a:ext cx="8243888" cy="2503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Meeting Series Agenda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953000"/>
          </a:xfrm>
        </p:spPr>
        <p:txBody>
          <a:bodyPr/>
          <a:lstStyle/>
          <a:p>
            <a:r>
              <a:rPr lang="en-US" sz="1800" dirty="0" smtClean="0"/>
              <a:t>Time</a:t>
            </a:r>
            <a:r>
              <a:rPr lang="en-US" sz="1800" dirty="0"/>
              <a:t>: </a:t>
            </a:r>
            <a:r>
              <a:rPr lang="en-US" sz="1800" dirty="0" smtClean="0"/>
              <a:t>Thursday, February 7 to March 14, 2013, </a:t>
            </a:r>
            <a:r>
              <a:rPr lang="en-GB" sz="1800" dirty="0"/>
              <a:t>3 PM PST, 4 PM MST, </a:t>
            </a:r>
            <a:r>
              <a:rPr lang="en-GB" sz="1800" dirty="0" smtClean="0"/>
              <a:t>5 </a:t>
            </a:r>
            <a:r>
              <a:rPr lang="en-GB" sz="1800" dirty="0"/>
              <a:t>PM CST, 6 PM </a:t>
            </a:r>
            <a:r>
              <a:rPr lang="en-GB" sz="1800" dirty="0" smtClean="0"/>
              <a:t>EST</a:t>
            </a:r>
            <a:endParaRPr lang="en-US" sz="1800" dirty="0" smtClean="0"/>
          </a:p>
          <a:p>
            <a:r>
              <a:rPr lang="en-US" sz="1800" dirty="0" smtClean="0"/>
              <a:t>Duration: 2 hour</a:t>
            </a:r>
          </a:p>
          <a:p>
            <a:r>
              <a:rPr lang="en-US" sz="1800" dirty="0" smtClean="0"/>
              <a:t>Attendance: Please send an email indicating your attendance to: John Notor, </a:t>
            </a:r>
            <a:r>
              <a:rPr lang="en-US" sz="1800" dirty="0" err="1" smtClean="0"/>
              <a:t>gnu@notor.com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Agenda</a:t>
            </a:r>
            <a:r>
              <a:rPr lang="en-US" sz="1800" b="0" dirty="0"/>
              <a:t>: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r>
              <a:rPr lang="en-US" sz="1800" dirty="0"/>
              <a:t>Identify regulatory proceedings that need response prior </a:t>
            </a:r>
            <a:r>
              <a:rPr lang="en-US" sz="1800" dirty="0" smtClean="0"/>
              <a:t>to or during </a:t>
            </a:r>
            <a:r>
              <a:rPr lang="en-US" sz="1800" dirty="0"/>
              <a:t>the March 2013 Orlando </a:t>
            </a:r>
            <a:r>
              <a:rPr lang="en-US" sz="1800" dirty="0" smtClean="0"/>
              <a:t>Plenary, including</a:t>
            </a:r>
          </a:p>
          <a:p>
            <a:pPr lvl="2"/>
            <a:r>
              <a:rPr lang="en-US" sz="1600" dirty="0" smtClean="0"/>
              <a:t>TV Band Incentive Auction NPRM Reply Comments.</a:t>
            </a:r>
          </a:p>
          <a:p>
            <a:pPr lvl="2"/>
            <a:r>
              <a:rPr lang="en-US" sz="1600" dirty="0" smtClean="0"/>
              <a:t>Expected Unlicensed 5 GHz NPRM (release likely before the end of February)</a:t>
            </a:r>
          </a:p>
          <a:p>
            <a:pPr lvl="2"/>
            <a:r>
              <a:rPr lang="en-US" sz="1600" dirty="0" smtClean="0"/>
              <a:t>Other TBD.</a:t>
            </a:r>
            <a:endParaRPr lang="en-US" sz="1600" dirty="0"/>
          </a:p>
          <a:p>
            <a:pPr lvl="1"/>
            <a:r>
              <a:rPr lang="en-US" sz="1800" dirty="0" smtClean="0"/>
              <a:t>Create and edit documents as needed.</a:t>
            </a:r>
            <a:endParaRPr lang="en-US" sz="1800" dirty="0"/>
          </a:p>
          <a:p>
            <a:pPr lvl="1"/>
            <a:r>
              <a:rPr lang="en-US" sz="1800" b="0" dirty="0" smtClean="0"/>
              <a:t>Approve documents for submission to the EC for review and approval to submit to the </a:t>
            </a:r>
            <a:r>
              <a:rPr lang="en-US" sz="1800" dirty="0" smtClean="0"/>
              <a:t>appropriate regulatory agency, either by 10 day EC ballot, or at the 802 Plenary in Orlando.</a:t>
            </a:r>
          </a:p>
          <a:p>
            <a:pPr lvl="1"/>
            <a:r>
              <a:rPr lang="en-US" sz="1800" dirty="0" smtClean="0"/>
              <a:t>Adjourn meeting series on or before March 14, 2013.</a:t>
            </a:r>
            <a:endParaRPr lang="en-US" sz="1800" b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Computer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sz="1400" dirty="0"/>
              <a:t>Topic: 3550</a:t>
            </a:r>
          </a:p>
          <a:p>
            <a:r>
              <a:rPr lang="en-US" sz="1400" dirty="0"/>
              <a:t>Date: Every Thursday, from Thursday, </a:t>
            </a:r>
            <a:r>
              <a:rPr lang="en-US" sz="1400" dirty="0" smtClean="0"/>
              <a:t>February 7 to Thursday March 14, 2013.</a:t>
            </a:r>
            <a:endParaRPr lang="en-US" sz="1400" dirty="0"/>
          </a:p>
          <a:p>
            <a:r>
              <a:rPr lang="en-US" sz="1400" dirty="0"/>
              <a:t>Time: 3:00 pm, Pacific Standard Time (San Francisco, GMT-08:00)</a:t>
            </a:r>
          </a:p>
          <a:p>
            <a:r>
              <a:rPr lang="en-US" sz="1400" dirty="0"/>
              <a:t>Meeting Number: 206 419 888</a:t>
            </a:r>
          </a:p>
          <a:p>
            <a:r>
              <a:rPr lang="en-US" sz="1400" dirty="0"/>
              <a:t>Meeting Password: </a:t>
            </a:r>
            <a:r>
              <a:rPr lang="en-US" sz="1400" dirty="0" smtClean="0"/>
              <a:t>3550</a:t>
            </a:r>
            <a:endParaRPr lang="en-US" sz="1400" dirty="0"/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To join the online meeting (Now from mobile devices!)</a:t>
            </a:r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1. Go to </a:t>
            </a:r>
            <a:r>
              <a:rPr lang="en-US" sz="1400" u="sng" dirty="0" smtClean="0">
                <a:hlinkClick r:id="rId3"/>
              </a:rPr>
              <a:t>https://ciscosales.webex.com/ciscosales/j.php?ED=215105107&amp;UID=1964932552&amp;PW=NYjdjZjlmYmZm&amp;RT=MiM0</a:t>
            </a:r>
            <a:endParaRPr lang="en-US" sz="1400" u="sng" dirty="0">
              <a:hlinkClick r:id="rId4"/>
            </a:endParaRPr>
          </a:p>
          <a:p>
            <a:r>
              <a:rPr lang="en-US" sz="1400" dirty="0"/>
              <a:t>2. Enter your name and email address.</a:t>
            </a:r>
          </a:p>
          <a:p>
            <a:r>
              <a:rPr lang="en-US" sz="1400" dirty="0"/>
              <a:t>3. Enter the meeting password: 3550</a:t>
            </a:r>
          </a:p>
          <a:p>
            <a:r>
              <a:rPr lang="en-US" sz="1400" dirty="0"/>
              <a:t>4. Click "Join Now".</a:t>
            </a:r>
          </a:p>
          <a:p>
            <a:endParaRPr lang="en-US" sz="1400" dirty="0"/>
          </a:p>
          <a:p>
            <a:r>
              <a:rPr lang="en-US" sz="1400" dirty="0"/>
              <a:t>To view in other time zones or languages, please click the link:</a:t>
            </a:r>
          </a:p>
          <a:p>
            <a:r>
              <a:rPr lang="en-US" sz="1400" u="sng" dirty="0" smtClean="0">
                <a:hlinkClick r:id="rId5"/>
              </a:rPr>
              <a:t>https://ciscosales.webex.com/ciscosales/j.php?ED=215105107&amp;UID=1964932552&amp;PW=NYjdjZjlmYmZm&amp;ORT=MiM0</a:t>
            </a:r>
            <a:endParaRPr lang="en-US" sz="1400" b="0" dirty="0">
              <a:hlinkClick r:id="rId6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4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Telephone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419600"/>
          </a:xfrm>
        </p:spPr>
        <p:txBody>
          <a:bodyPr/>
          <a:lstStyle/>
          <a:p>
            <a:r>
              <a:rPr lang="en-US" sz="1400" dirty="0" err="1"/>
              <a:t>ALERT:Toll-Free</a:t>
            </a:r>
            <a:r>
              <a:rPr lang="en-US" sz="1400" dirty="0"/>
              <a:t> Dial Restrictions for (408) and (919) Area </a:t>
            </a:r>
            <a:r>
              <a:rPr lang="en-US" sz="1400" dirty="0" smtClean="0"/>
              <a:t>Code</a:t>
            </a:r>
            <a:endParaRPr lang="en-US" sz="1400" dirty="0"/>
          </a:p>
          <a:p>
            <a:r>
              <a:rPr lang="en-US" sz="1400" dirty="0"/>
              <a:t>The affected toll free numbers are: (866) 432-9903 for the San Jose/Milpitas area and (866) 349-3520 for the RTP area</a:t>
            </a:r>
            <a:r>
              <a:rPr lang="en-US" sz="1400" dirty="0" smtClean="0"/>
              <a:t>.</a:t>
            </a:r>
            <a:endParaRPr lang="en-US" sz="1400" dirty="0"/>
          </a:p>
          <a:p>
            <a:r>
              <a:rPr lang="en-US" sz="1400" dirty="0"/>
              <a:t>Please dial the local access number for your area from the list below:</a:t>
            </a:r>
          </a:p>
          <a:p>
            <a:r>
              <a:rPr lang="en-US" sz="1400" dirty="0"/>
              <a:t>- San Jose/Milpitas (408) area: 525-6800</a:t>
            </a:r>
          </a:p>
          <a:p>
            <a:r>
              <a:rPr lang="en-US" sz="1400" dirty="0"/>
              <a:t>- RTP (919) area: 392-</a:t>
            </a:r>
            <a:r>
              <a:rPr lang="en-US" sz="1400" dirty="0" smtClean="0"/>
              <a:t>3330</a:t>
            </a:r>
            <a:endParaRPr lang="en-US" sz="1400" dirty="0"/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To join the teleconference only</a:t>
            </a:r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1. Dial into Cisco WebEx (view all Global Access Numbers at</a:t>
            </a:r>
          </a:p>
          <a:p>
            <a:r>
              <a:rPr lang="en-US" sz="1400" u="sng" dirty="0">
                <a:hlinkClick r:id="rId3"/>
              </a:rPr>
              <a:t>http://cisco.com/en/US/about/doing_business/conferencing/index.html</a:t>
            </a:r>
          </a:p>
          <a:p>
            <a:r>
              <a:rPr lang="en-US" sz="1400" dirty="0"/>
              <a:t>2. Follow the prompts to enter the Meeting Number (listed above) or Access Code followed by the # sign</a:t>
            </a:r>
            <a:r>
              <a:rPr lang="en-US" sz="1400" dirty="0" smtClean="0"/>
              <a:t>.</a:t>
            </a:r>
            <a:endParaRPr lang="en-US" sz="1400" dirty="0"/>
          </a:p>
          <a:p>
            <a:r>
              <a:rPr lang="en-US" sz="1400" dirty="0"/>
              <a:t>San Jose, CA: +1.408.525.6800 RTP: +</a:t>
            </a:r>
            <a:r>
              <a:rPr lang="en-US" sz="1400" dirty="0" smtClean="0"/>
              <a:t>1.919.392.3330</a:t>
            </a:r>
            <a:endParaRPr lang="en-US" sz="1400" dirty="0"/>
          </a:p>
          <a:p>
            <a:r>
              <a:rPr lang="en-US" sz="1400" dirty="0"/>
              <a:t>US/Canada: +1.866.432.9903 United Kingdom: +</a:t>
            </a:r>
            <a:r>
              <a:rPr lang="en-US" sz="1400" dirty="0" smtClean="0"/>
              <a:t>44.20.8824.0117</a:t>
            </a:r>
            <a:endParaRPr lang="en-US" sz="1400" dirty="0"/>
          </a:p>
          <a:p>
            <a:r>
              <a:rPr lang="en-US" sz="1400" dirty="0"/>
              <a:t>India: +91.80.4350.1111 Germany: +</a:t>
            </a:r>
            <a:r>
              <a:rPr lang="en-US" sz="1400" dirty="0" smtClean="0"/>
              <a:t>49.619.6773.9002</a:t>
            </a:r>
            <a:endParaRPr lang="en-US" sz="1400" dirty="0"/>
          </a:p>
          <a:p>
            <a:r>
              <a:rPr lang="en-US" sz="1400" dirty="0"/>
              <a:t>Japan: +81.3.5763.9394 China: +</a:t>
            </a:r>
            <a:r>
              <a:rPr lang="en-US" sz="1400" dirty="0" smtClean="0"/>
              <a:t>86.10.8515.5666</a:t>
            </a:r>
            <a:endParaRPr lang="en-US" sz="1200" dirty="0" smtClean="0"/>
          </a:p>
          <a:p>
            <a:pPr lvl="2"/>
            <a:endParaRPr lang="en-US" sz="12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8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560</TotalTime>
  <Words>846</Words>
  <Application>Microsoft Macintosh PowerPoint</Application>
  <PresentationFormat>On-screen Show (4:3)</PresentationFormat>
  <Paragraphs>74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Agenda for 802.18 Teleconference Meetings from February 7 to March 14, 2013</vt:lpstr>
      <vt:lpstr>Meeting Series Agenda</vt:lpstr>
      <vt:lpstr>Teleconference Information Connect by Computer</vt:lpstr>
      <vt:lpstr>Teleconference Information Connect By Telephone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for 802.18 Teleconference Feb 7 to March 14 2013</dc:title>
  <dc:subject/>
  <dc:creator>John H Notor</dc:creator>
  <cp:keywords/>
  <dc:description/>
  <cp:lastModifiedBy>John H Notor</cp:lastModifiedBy>
  <cp:revision>269</cp:revision>
  <cp:lastPrinted>1998-02-10T13:28:06Z</cp:lastPrinted>
  <dcterms:created xsi:type="dcterms:W3CDTF">2012-05-17T22:09:29Z</dcterms:created>
  <dcterms:modified xsi:type="dcterms:W3CDTF">2013-02-07T22:36:14Z</dcterms:modified>
  <cp:category/>
</cp:coreProperties>
</file>