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1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</a:t>
            </a:r>
            <a:r>
              <a:rPr lang="en-US" sz="1800" b="1" dirty="0" smtClean="0"/>
              <a:t>012r1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64932552&amp;PW=NYjdjZjlmYmZm&amp;RT=MiM0" TargetMode="External"/><Relationship Id="rId4" Type="http://schemas.openxmlformats.org/officeDocument/2006/relationships/hyperlink" Target="https://ciscosales.webex.com/ciscosales/j.php?ED=215105107&amp;UID=1957386887&amp;PW=NYjdjZjlmYmZm&amp;RT=MiM0" TargetMode="External"/><Relationship Id="rId5" Type="http://schemas.openxmlformats.org/officeDocument/2006/relationships/hyperlink" Target="https://ciscosales.webex.com/ciscosales/j.php?ED=215105107&amp;UID=1964932552&amp;PW=NYjdjZjlmYmZm&amp;ORT=MiM0" TargetMode="External"/><Relationship Id="rId6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Meetings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from February 7 to March 14,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February </a:t>
            </a:r>
            <a:r>
              <a:rPr lang="en-US" sz="2000" b="0" dirty="0" smtClean="0"/>
              <a:t>6,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636646"/>
              </p:ext>
            </p:extLst>
          </p:nvPr>
        </p:nvGraphicFramePr>
        <p:xfrm>
          <a:off x="533400" y="2516188"/>
          <a:ext cx="8243888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6188"/>
                        <a:ext cx="8243888" cy="250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Meeting Series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February 7 to March 14, 2013,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  <a:endParaRPr lang="en-US" sz="1800" dirty="0"/>
          </a:p>
          <a:p>
            <a:r>
              <a:rPr lang="en-US" sz="1800" dirty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/>
              <a:t>Identify regulatory proceedings that need response prior </a:t>
            </a:r>
            <a:r>
              <a:rPr lang="en-US" sz="1800" dirty="0" smtClean="0"/>
              <a:t>to or during </a:t>
            </a:r>
            <a:r>
              <a:rPr lang="en-US" sz="1800" dirty="0"/>
              <a:t>the March 2013 Orlando </a:t>
            </a:r>
            <a:r>
              <a:rPr lang="en-US" sz="1800" dirty="0" smtClean="0"/>
              <a:t>Plenary, including</a:t>
            </a:r>
          </a:p>
          <a:p>
            <a:pPr lvl="2"/>
            <a:r>
              <a:rPr lang="en-US" sz="1600" dirty="0" smtClean="0"/>
              <a:t>TV Band Incentive Auction NPRM Reply Comments.</a:t>
            </a:r>
          </a:p>
          <a:p>
            <a:pPr lvl="2"/>
            <a:r>
              <a:rPr lang="en-US" sz="1600" dirty="0" smtClean="0"/>
              <a:t>Expected Unlicensed 5 GHz NPRM (release likely before the end of February)</a:t>
            </a:r>
          </a:p>
          <a:p>
            <a:pPr lvl="2"/>
            <a:r>
              <a:rPr lang="en-US" sz="1600" dirty="0" smtClean="0"/>
              <a:t>Other TBD.</a:t>
            </a:r>
            <a:endParaRPr lang="en-US" sz="1600" dirty="0"/>
          </a:p>
          <a:p>
            <a:pPr lvl="1"/>
            <a:r>
              <a:rPr lang="en-US" sz="1800" dirty="0" smtClean="0"/>
              <a:t>Create and edit documents as needed.</a:t>
            </a:r>
            <a:endParaRPr lang="en-US" sz="1800" dirty="0"/>
          </a:p>
          <a:p>
            <a:pPr lvl="1"/>
            <a:r>
              <a:rPr lang="en-US" sz="1800" b="0" dirty="0" smtClean="0"/>
              <a:t>Approve documents </a:t>
            </a:r>
            <a:r>
              <a:rPr lang="en-US" sz="1800" b="0" dirty="0" smtClean="0"/>
              <a:t>for submission to the EC for review and approval to submit to the </a:t>
            </a:r>
            <a:r>
              <a:rPr lang="en-US" sz="1800" dirty="0" smtClean="0"/>
              <a:t>appropriate regulatory agency, either by 10 day EC ballot, or at the 802 Plenary in Orlando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lvl="1"/>
            <a:r>
              <a:rPr lang="en-US" sz="1800" dirty="0" smtClean="0"/>
              <a:t>Adjourn meeting series on or before March 14, 2013.</a:t>
            </a:r>
            <a:endParaRPr lang="en-US" sz="18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</a:t>
            </a:r>
            <a:r>
              <a:rPr lang="en-US" sz="1400" dirty="0" smtClean="0"/>
              <a:t>February 7 to Thursday March 14, 2013.</a:t>
            </a:r>
            <a:endParaRPr lang="en-US" sz="1400" dirty="0"/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 smtClean="0">
                <a:hlinkClick r:id="rId3"/>
              </a:rPr>
              <a:t>https://ciscosales.webex.com/ciscosales/j.php?ED=215105107&amp;UID=1964932552&amp;PW=NYjdjZjlmYmZm&amp;RT=MiM0</a:t>
            </a:r>
            <a:endParaRPr lang="en-US" sz="1400" u="sng" dirty="0">
              <a:hlinkClick r:id="rId4"/>
            </a:endParaRP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 smtClean="0">
                <a:hlinkClick r:id="rId5"/>
              </a:rPr>
              <a:t>https://ciscosales.webex.com/ciscosales/j.php?ED=215105107&amp;UID=1964932552&amp;PW=NYjdjZjlmYmZm&amp;ORT=MiM0</a:t>
            </a:r>
            <a:endParaRPr lang="en-US" sz="1400" b="0" dirty="0">
              <a:hlinkClick r:id="rId6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558</TotalTime>
  <Words>828</Words>
  <Application>Microsoft Macintosh PowerPoint</Application>
  <PresentationFormat>On-screen Show (4:3)</PresentationFormat>
  <Paragraphs>73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Microsoft Word 97 - 2004 Document</vt:lpstr>
      <vt:lpstr>Agenda for 802.18 Teleconference Meetings from February 7 to March 14, 2013</vt:lpstr>
      <vt:lpstr>Meeting Series Agenda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subject/>
  <dc:creator>John H Notor</dc:creator>
  <cp:keywords/>
  <dc:description/>
  <cp:lastModifiedBy>John H Notor</cp:lastModifiedBy>
  <cp:revision>266</cp:revision>
  <cp:lastPrinted>1998-02-10T13:28:06Z</cp:lastPrinted>
  <dcterms:created xsi:type="dcterms:W3CDTF">2012-05-17T22:09:29Z</dcterms:created>
  <dcterms:modified xsi:type="dcterms:W3CDTF">2013-02-06T19:21:16Z</dcterms:modified>
  <cp:category/>
</cp:coreProperties>
</file>