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</a:t>
            </a:r>
            <a:r>
              <a:rPr lang="en-US" sz="1800" b="1" dirty="0" smtClean="0"/>
              <a:t>/012r0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Meetings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February 1,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2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Series </a:t>
            </a:r>
            <a:r>
              <a:rPr lang="en-US" sz="2000" dirty="0" smtClean="0"/>
              <a:t>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</a:t>
            </a:r>
            <a:r>
              <a:rPr lang="en-US" sz="1800" dirty="0" smtClean="0"/>
              <a:t>February 7 to March 14, </a:t>
            </a:r>
            <a:r>
              <a:rPr lang="en-US" sz="1800" dirty="0" smtClean="0"/>
              <a:t>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/>
              <a:t>Identify regulatory proceedings that need response prior to the March 2013 Orlando </a:t>
            </a:r>
            <a:r>
              <a:rPr lang="en-US" sz="1800" dirty="0" smtClean="0"/>
              <a:t>Plenary, including</a:t>
            </a:r>
          </a:p>
          <a:p>
            <a:pPr lvl="2"/>
            <a:r>
              <a:rPr lang="en-US" sz="1600" dirty="0" smtClean="0"/>
              <a:t>TV Band Incentive Auction NPRM Reply Comments.</a:t>
            </a:r>
          </a:p>
          <a:p>
            <a:pPr lvl="2"/>
            <a:r>
              <a:rPr lang="en-US" sz="1600" dirty="0" smtClean="0"/>
              <a:t>Expected Unlicensed 5 GHz NPRM (release likely before the end of February)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800" dirty="0" smtClean="0"/>
              <a:t>Create and edit documents as needed.</a:t>
            </a:r>
            <a:endParaRPr lang="en-US" sz="1800" dirty="0"/>
          </a:p>
          <a:p>
            <a:pPr lvl="1"/>
            <a:r>
              <a:rPr lang="en-US" sz="1800" b="0" dirty="0" smtClean="0"/>
              <a:t>Approve 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 meeting series on or before March 14, 2013.</a:t>
            </a:r>
            <a:endParaRPr lang="en-US" sz="18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553</TotalTime>
  <Words>816</Words>
  <Application>Microsoft Macintosh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262</cp:revision>
  <cp:lastPrinted>1998-02-10T13:28:06Z</cp:lastPrinted>
  <dcterms:created xsi:type="dcterms:W3CDTF">2012-05-17T22:09:29Z</dcterms:created>
  <dcterms:modified xsi:type="dcterms:W3CDTF">2013-02-01T21:04:16Z</dcterms:modified>
  <cp:category/>
</cp:coreProperties>
</file>