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18-13/07r4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04-10-0000-draft-802-comments-fcc-3550-3650-npr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57386887&amp;PW=NYjdjZjlmYmZm&amp;RT=MiM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https://ciscosales.webex.com/ciscosales/j.php?ED=215105107&amp;UID=1957386887&amp;PW=NYjdjZjlmYmZm&amp;ORT=MiM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com/en/US/about/doing_business/conferencing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January 24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, 31, February 7,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January </a:t>
            </a:r>
            <a:r>
              <a:rPr lang="en-US" sz="2000" b="0" dirty="0" smtClean="0"/>
              <a:t>24,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4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January 24, </a:t>
            </a:r>
            <a:r>
              <a:rPr lang="en-US" sz="1800" dirty="0" smtClean="0"/>
              <a:t>31, February 7, </a:t>
            </a:r>
            <a:r>
              <a:rPr lang="en-US" sz="1800" dirty="0" smtClean="0"/>
              <a:t>2013</a:t>
            </a:r>
            <a:r>
              <a:rPr lang="en-US" sz="1800" dirty="0" smtClean="0"/>
              <a:t>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IEEE 802.18 </a:t>
            </a:r>
            <a:r>
              <a:rPr lang="en-US" sz="1800" dirty="0" smtClean="0"/>
              <a:t>to Edit, Review, Approve IEEE </a:t>
            </a:r>
            <a:r>
              <a:rPr lang="en-US" sz="1800" dirty="0"/>
              <a:t>802 Inputs to FCC </a:t>
            </a:r>
            <a:r>
              <a:rPr lang="en-US" sz="1800" dirty="0" smtClean="0"/>
              <a:t>3.5 GHz NPRM, 18-12/131r0.</a:t>
            </a:r>
          </a:p>
          <a:p>
            <a:pPr lvl="1"/>
            <a:r>
              <a:rPr lang="en-US" sz="1800" b="0" dirty="0" smtClean="0"/>
              <a:t>Review Current Draft Comments, </a:t>
            </a:r>
            <a:r>
              <a:rPr lang="en-US" sz="1800" b="0" dirty="0" smtClean="0"/>
              <a:t>18-13/04r10</a:t>
            </a:r>
            <a:endParaRPr lang="en-US" sz="1800" b="0" dirty="0" smtClean="0"/>
          </a:p>
          <a:p>
            <a:pPr lvl="2"/>
            <a:r>
              <a:rPr lang="nl-NL" sz="1600" dirty="0" smtClean="0">
                <a:hlinkClick r:id="rId3"/>
              </a:rPr>
              <a:t>https://mentor.ieee.org/802.18/dcn/13/18-13-0004-10-0000-draft-802-comments-fcc-3550-3650-nprm.doc</a:t>
            </a:r>
            <a:endParaRPr lang="en-US" sz="1600" b="0" dirty="0" smtClean="0"/>
          </a:p>
          <a:p>
            <a:pPr lvl="1"/>
            <a:r>
              <a:rPr lang="en-US" sz="1800" dirty="0" smtClean="0"/>
              <a:t>Edit as needed</a:t>
            </a:r>
          </a:p>
          <a:p>
            <a:pPr lvl="1"/>
            <a:r>
              <a:rPr lang="en-US" sz="1800" b="0" dirty="0" smtClean="0"/>
              <a:t>Approve edits for submission to the EC for review and approval to submit to the FCC using the 10 day EC ballot </a:t>
            </a:r>
            <a:r>
              <a:rPr lang="en-US" sz="1800" dirty="0" smtClean="0"/>
              <a:t>procedure.</a:t>
            </a:r>
          </a:p>
          <a:p>
            <a:pPr lvl="1"/>
            <a:r>
              <a:rPr lang="en-US" sz="1800" dirty="0" smtClean="0"/>
              <a:t>Adjourn</a:t>
            </a:r>
            <a:endParaRPr lang="en-US" sz="18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January 24, 2013 to Thursday, February 7, 2013</a:t>
            </a:r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https://ciscosales.webex.com/ciscosales/j.php?ED=215105107&amp;UID=1957386887&amp;PW=NYjdjZjlmYmZm&amp;RT=MiM0</a:t>
            </a: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>
                <a:hlinkClick r:id="rId4"/>
              </a:rPr>
              <a:t>https://ciscosales.webex.com/ciscosales/j.php?ED=215105107&amp;UID=1957386887&amp;PW=NYjdjZjlmYmZm&amp;ORT=MiM0</a:t>
            </a: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540</TotalTime>
  <Words>483</Words>
  <Application>Microsoft Office PowerPoint</Application>
  <PresentationFormat>On-screen Show (4:3)</PresentationFormat>
  <Paragraphs>71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January 24, 31, February 7,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on Jan 24, 2013</dc:title>
  <dc:creator>John H Notor</dc:creator>
  <cp:lastModifiedBy>John Notor</cp:lastModifiedBy>
  <cp:revision>257</cp:revision>
  <cp:lastPrinted>1998-02-10T13:28:06Z</cp:lastPrinted>
  <dcterms:created xsi:type="dcterms:W3CDTF">2012-05-17T22:09:29Z</dcterms:created>
  <dcterms:modified xsi:type="dcterms:W3CDTF">2013-01-25T01:59:11Z</dcterms:modified>
</cp:coreProperties>
</file>