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58" r:id="rId3"/>
    <p:sldId id="274" r:id="rId4"/>
    <p:sldId id="273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9" d="100"/>
          <a:sy n="129" d="100"/>
        </p:scale>
        <p:origin x="-118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20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E854733-FDE5-454C-9DF2-EB550ABD69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139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D9F681E-CD20-7149-ACD5-8CC9BAD616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4084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56602B28-E931-7745-A0ED-2EA68248461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68649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22,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8770274-B173-8448-870E-FE678127FC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3,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BC0E4AA-5AFC-3E47-B207-A8976F5A7D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3,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AC7F6D3-D0B7-0943-A631-39F5280609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December 3,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0AFB2CF-DAC2-E149-8D0E-EADEAB378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December 3,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3B2794C-8CEE-3C41-82F8-39709A9AAA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3,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A37D0AE-2C11-FE47-ACE1-F922067C95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3,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2CCDB589-F13B-E541-87E7-A9861D0A6A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December 3,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4AC2E64-B9C6-4F4B-B085-4D64373613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3,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2D0573C-86B1-114E-A04F-5155F6A8D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3,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6F479ADA-C1EC-B34A-8A52-00B05DB3C8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3,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88064DB-FD65-9C4F-B0A6-2648A1E84A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8649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January 22,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400" y="6476999"/>
            <a:ext cx="19145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3159576E-4883-9D41-BEE8-C9164FC787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96001" y="332601"/>
            <a:ext cx="22859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18-13/</a:t>
            </a:r>
            <a:r>
              <a:rPr lang="en-US" sz="1800" b="1" dirty="0" smtClean="0"/>
              <a:t>07r2</a:t>
            </a:r>
            <a:r>
              <a:rPr lang="en-US" sz="1800" b="1" baseline="0" dirty="0" smtClean="0"/>
              <a:t> 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mentor.ieee.org/802.18/dcn/13/18-13-0004-09-0000-draft-802-comments-fcc-3550-3650-nprm.doc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iscosales.webex.com/ciscosales/j.php?ED=215105107&amp;UID=1957386887&amp;PW=NYjdjZjlmYmZm&amp;RT=MiM0" TargetMode="External"/><Relationship Id="rId4" Type="http://schemas.openxmlformats.org/officeDocument/2006/relationships/hyperlink" Target="https://ciscosales.webex.com/ciscosales/j.php?ED=215105107&amp;UID=1957386887&amp;PW=NYjdjZjlmYmZm&amp;ORT=MiM0" TargetMode="External"/><Relationship Id="rId5" Type="http://schemas.openxmlformats.org/officeDocument/2006/relationships/hyperlink" Target="https://baesystems.uc.att.com/baesystems/meet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cisco.com/en/US/about/doing_business/conferencing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86497" cy="276999"/>
          </a:xfrm>
        </p:spPr>
        <p:txBody>
          <a:bodyPr/>
          <a:lstStyle/>
          <a:p>
            <a:r>
              <a:rPr lang="en-US" dirty="0" smtClean="0"/>
              <a:t>January 24, 2013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203BF9C-8FA9-2043-A5AD-55536EFC3EFD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Agenda for 802.18 Teleconference Meeting</a:t>
            </a:r>
            <a:b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</a:br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January 24, 2013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January 22, 2013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33400" y="2395538"/>
          <a:ext cx="8243888" cy="2744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1" name="Document" r:id="rId4" imgW="8255000" imgH="2755900" progId="Word.Document.8">
                  <p:embed/>
                </p:oleObj>
              </mc:Choice>
              <mc:Fallback>
                <p:oleObj name="Document" r:id="rId4" imgW="8255000" imgH="275590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95538"/>
                        <a:ext cx="8243888" cy="2744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686497" cy="276999"/>
          </a:xfrm>
        </p:spPr>
        <p:txBody>
          <a:bodyPr/>
          <a:lstStyle/>
          <a:p>
            <a:r>
              <a:rPr lang="en-US" dirty="0"/>
              <a:t>January </a:t>
            </a:r>
            <a:r>
              <a:rPr lang="en-US" dirty="0" smtClean="0"/>
              <a:t>24, </a:t>
            </a:r>
            <a:r>
              <a:rPr lang="en-US" dirty="0"/>
              <a:t>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000" dirty="0" smtClean="0"/>
              <a:t>Meeting Agenda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572000"/>
          </a:xfrm>
        </p:spPr>
        <p:txBody>
          <a:bodyPr/>
          <a:lstStyle/>
          <a:p>
            <a:r>
              <a:rPr lang="en-US" sz="1800" dirty="0" smtClean="0"/>
              <a:t>Time</a:t>
            </a:r>
            <a:r>
              <a:rPr lang="en-US" sz="1800" dirty="0"/>
              <a:t>: </a:t>
            </a:r>
            <a:r>
              <a:rPr lang="en-US" sz="1800" dirty="0" smtClean="0"/>
              <a:t>Thursday, January 24, 2013, </a:t>
            </a:r>
            <a:r>
              <a:rPr lang="en-GB" sz="1800" dirty="0"/>
              <a:t>3 PM PST, 4 PM MST, </a:t>
            </a:r>
            <a:r>
              <a:rPr lang="en-GB" sz="1800" dirty="0" smtClean="0"/>
              <a:t>5 </a:t>
            </a:r>
            <a:r>
              <a:rPr lang="en-GB" sz="1800" dirty="0"/>
              <a:t>PM CST, 6 PM </a:t>
            </a:r>
            <a:r>
              <a:rPr lang="en-GB" sz="1800" dirty="0" smtClean="0"/>
              <a:t>EST</a:t>
            </a:r>
            <a:endParaRPr lang="en-US" sz="1800" dirty="0" smtClean="0"/>
          </a:p>
          <a:p>
            <a:r>
              <a:rPr lang="en-US" sz="1800" dirty="0" smtClean="0"/>
              <a:t>Duration: 2 hour</a:t>
            </a:r>
            <a:endParaRPr lang="en-US" sz="1800" dirty="0"/>
          </a:p>
          <a:p>
            <a:r>
              <a:rPr lang="en-US" sz="1800" dirty="0"/>
              <a:t>Agenda</a:t>
            </a:r>
            <a:r>
              <a:rPr lang="en-US" sz="1800" b="0" dirty="0"/>
              <a:t>:</a:t>
            </a:r>
            <a:r>
              <a:rPr lang="en-US" sz="1800" dirty="0"/>
              <a:t> IEEE 802.18 </a:t>
            </a:r>
            <a:r>
              <a:rPr lang="en-US" sz="1800" dirty="0" smtClean="0"/>
              <a:t>to Edit, Review, Approve IEEE </a:t>
            </a:r>
            <a:r>
              <a:rPr lang="en-US" sz="1800" dirty="0"/>
              <a:t>802 Inputs to FCC </a:t>
            </a:r>
            <a:r>
              <a:rPr lang="en-US" sz="1800" dirty="0" smtClean="0"/>
              <a:t>3.5 GHz NPRM, 18-12/131r0.</a:t>
            </a:r>
          </a:p>
          <a:p>
            <a:pPr lvl="1"/>
            <a:r>
              <a:rPr lang="en-US" sz="1800" b="0" dirty="0" smtClean="0"/>
              <a:t>Review Current Draft Comments, 18-13/04r9</a:t>
            </a:r>
          </a:p>
          <a:p>
            <a:pPr lvl="2"/>
            <a:r>
              <a:rPr lang="nl-NL" sz="1600" dirty="0" smtClean="0">
                <a:hlinkClick r:id="rId3"/>
              </a:rPr>
              <a:t>https://mentor.ieee.org/802.18/dcn/13/18-13-0004-09-0000-draft-802-comments-fcc-3550-3650-nprm.doc</a:t>
            </a:r>
            <a:endParaRPr lang="en-US" sz="1600" b="0" dirty="0" smtClean="0"/>
          </a:p>
          <a:p>
            <a:pPr lvl="1"/>
            <a:r>
              <a:rPr lang="en-US" sz="1800" dirty="0" smtClean="0"/>
              <a:t>Edit as needed</a:t>
            </a:r>
          </a:p>
          <a:p>
            <a:pPr lvl="1"/>
            <a:r>
              <a:rPr lang="en-US" sz="1800" b="0" dirty="0" smtClean="0"/>
              <a:t>Approve edits for submission to the EC for review and approval to submit to the FCC using the 10 day EC ballot </a:t>
            </a:r>
            <a:r>
              <a:rPr lang="en-US" sz="1800" dirty="0" smtClean="0"/>
              <a:t>procedure.</a:t>
            </a:r>
          </a:p>
          <a:p>
            <a:pPr lvl="1"/>
            <a:r>
              <a:rPr lang="en-US" sz="1800" dirty="0" smtClean="0"/>
              <a:t>Adjourn</a:t>
            </a:r>
            <a:endParaRPr lang="en-US" sz="1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686497" cy="276999"/>
          </a:xfrm>
        </p:spPr>
        <p:txBody>
          <a:bodyPr/>
          <a:lstStyle/>
          <a:p>
            <a:r>
              <a:rPr lang="en-US" dirty="0"/>
              <a:t>January </a:t>
            </a:r>
            <a:r>
              <a:rPr lang="en-US" dirty="0" smtClean="0"/>
              <a:t>24, </a:t>
            </a:r>
            <a:r>
              <a:rPr lang="en-US" dirty="0"/>
              <a:t>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000" dirty="0" smtClean="0"/>
              <a:t>Teleconference Information</a:t>
            </a:r>
            <a:br>
              <a:rPr lang="en-US" sz="2000" dirty="0" smtClean="0"/>
            </a:br>
            <a:r>
              <a:rPr lang="en-US" sz="2000" dirty="0" smtClean="0"/>
              <a:t>Connect by Computer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572000"/>
          </a:xfrm>
        </p:spPr>
        <p:txBody>
          <a:bodyPr/>
          <a:lstStyle/>
          <a:p>
            <a:r>
              <a:rPr lang="en-US" sz="1400" dirty="0"/>
              <a:t>Topic: 3550</a:t>
            </a:r>
          </a:p>
          <a:p>
            <a:r>
              <a:rPr lang="en-US" sz="1400" dirty="0"/>
              <a:t>Date: Every Thursday, from Thursday, January 24, 2013 to Thursday, February 7, 2013</a:t>
            </a:r>
          </a:p>
          <a:p>
            <a:r>
              <a:rPr lang="en-US" sz="1400" dirty="0"/>
              <a:t>Time: 3:00 pm, Pacific Standard Time (San Francisco, GMT-08:00)</a:t>
            </a:r>
          </a:p>
          <a:p>
            <a:r>
              <a:rPr lang="en-US" sz="1400" dirty="0"/>
              <a:t>Meeting Number: 206 419 888</a:t>
            </a:r>
          </a:p>
          <a:p>
            <a:r>
              <a:rPr lang="en-US" sz="1400" dirty="0"/>
              <a:t>Meeting Password: </a:t>
            </a:r>
            <a:r>
              <a:rPr lang="en-US" sz="1400" dirty="0" smtClean="0"/>
              <a:t>3550</a:t>
            </a:r>
            <a:endParaRPr lang="en-US" sz="1400" dirty="0"/>
          </a:p>
          <a:p>
            <a:r>
              <a:rPr lang="en-US" sz="1400" dirty="0"/>
              <a:t>-------------------------------------------------------</a:t>
            </a:r>
          </a:p>
          <a:p>
            <a:r>
              <a:rPr lang="en-US" sz="1400" dirty="0"/>
              <a:t>To join the online meeting (Now from mobile devices!)</a:t>
            </a:r>
          </a:p>
          <a:p>
            <a:r>
              <a:rPr lang="en-US" sz="1400" dirty="0"/>
              <a:t>-------------------------------------------------------</a:t>
            </a:r>
          </a:p>
          <a:p>
            <a:r>
              <a:rPr lang="en-US" sz="1400" dirty="0"/>
              <a:t>1. Go to </a:t>
            </a:r>
            <a:r>
              <a:rPr lang="en-US" sz="1400" u="sng" dirty="0">
                <a:hlinkClick r:id="rId3"/>
              </a:rPr>
              <a:t>https://ciscosales.webex.com/ciscosales/j.php?ED=215105107&amp;UID=1957386887&amp;PW=NYjdjZjlmYmZm&amp;RT=MiM0</a:t>
            </a:r>
          </a:p>
          <a:p>
            <a:r>
              <a:rPr lang="en-US" sz="1400" dirty="0"/>
              <a:t>2. Enter your name and email address.</a:t>
            </a:r>
          </a:p>
          <a:p>
            <a:r>
              <a:rPr lang="en-US" sz="1400" dirty="0"/>
              <a:t>3. Enter the meeting password: 3550</a:t>
            </a:r>
          </a:p>
          <a:p>
            <a:r>
              <a:rPr lang="en-US" sz="1400" dirty="0"/>
              <a:t>4. Click "Join Now".</a:t>
            </a:r>
          </a:p>
          <a:p>
            <a:endParaRPr lang="en-US" sz="1400" dirty="0"/>
          </a:p>
          <a:p>
            <a:r>
              <a:rPr lang="en-US" sz="1400" dirty="0"/>
              <a:t>To view in other time zones or languages, please click the link:</a:t>
            </a:r>
          </a:p>
          <a:p>
            <a:r>
              <a:rPr lang="en-US" sz="1400" u="sng" dirty="0">
                <a:hlinkClick r:id="rId4"/>
              </a:rPr>
              <a:t>https://ciscosales.webex.com/ciscosales/j.php?ED=215105107&amp;UID=1957386887&amp;PW=NYjdjZjlmYmZm&amp;ORT=MiM0</a:t>
            </a:r>
            <a:endParaRPr lang="en-US" sz="1400" b="0" dirty="0">
              <a:hlinkClick r:id="rId5"/>
            </a:endParaRPr>
          </a:p>
        </p:txBody>
      </p:sp>
    </p:spTree>
    <p:extLst>
      <p:ext uri="{BB962C8B-B14F-4D97-AF65-F5344CB8AC3E}">
        <p14:creationId xmlns:p14="http://schemas.microsoft.com/office/powerpoint/2010/main" val="2114047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686497" cy="276999"/>
          </a:xfrm>
        </p:spPr>
        <p:txBody>
          <a:bodyPr/>
          <a:lstStyle/>
          <a:p>
            <a:r>
              <a:rPr lang="en-US" dirty="0"/>
              <a:t>January </a:t>
            </a:r>
            <a:r>
              <a:rPr lang="en-US" dirty="0" smtClean="0"/>
              <a:t>24, </a:t>
            </a:r>
            <a:r>
              <a:rPr lang="en-US" dirty="0"/>
              <a:t>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000" dirty="0" smtClean="0"/>
              <a:t>Teleconference Information</a:t>
            </a:r>
            <a:br>
              <a:rPr lang="en-US" sz="2000" dirty="0" smtClean="0"/>
            </a:br>
            <a:r>
              <a:rPr lang="en-US" sz="2000" dirty="0" smtClean="0"/>
              <a:t>Connect By Telephone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419600"/>
          </a:xfrm>
        </p:spPr>
        <p:txBody>
          <a:bodyPr/>
          <a:lstStyle/>
          <a:p>
            <a:r>
              <a:rPr lang="en-US" sz="1400" dirty="0" err="1"/>
              <a:t>ALERT:Toll-Free</a:t>
            </a:r>
            <a:r>
              <a:rPr lang="en-US" sz="1400" dirty="0"/>
              <a:t> Dial Restrictions for (408) and (919) Area </a:t>
            </a:r>
            <a:r>
              <a:rPr lang="en-US" sz="1400" dirty="0" smtClean="0"/>
              <a:t>Code</a:t>
            </a:r>
            <a:endParaRPr lang="en-US" sz="1400" dirty="0"/>
          </a:p>
          <a:p>
            <a:r>
              <a:rPr lang="en-US" sz="1400" dirty="0"/>
              <a:t>The affected toll free numbers are: (866) 432-9903 for the San Jose/Milpitas area and (866) 349-3520 for the RTP area</a:t>
            </a:r>
            <a:r>
              <a:rPr lang="en-US" sz="1400" dirty="0" smtClean="0"/>
              <a:t>.</a:t>
            </a:r>
            <a:endParaRPr lang="en-US" sz="1400" dirty="0"/>
          </a:p>
          <a:p>
            <a:r>
              <a:rPr lang="en-US" sz="1400" dirty="0"/>
              <a:t>Please dial the local access number for your area from the list below:</a:t>
            </a:r>
          </a:p>
          <a:p>
            <a:r>
              <a:rPr lang="en-US" sz="1400" dirty="0"/>
              <a:t>- San Jose/Milpitas (408) area: 525-6800</a:t>
            </a:r>
          </a:p>
          <a:p>
            <a:r>
              <a:rPr lang="en-US" sz="1400" dirty="0"/>
              <a:t>- RTP (919) area: 392-</a:t>
            </a:r>
            <a:r>
              <a:rPr lang="en-US" sz="1400" dirty="0" smtClean="0"/>
              <a:t>3330</a:t>
            </a:r>
            <a:endParaRPr lang="en-US" sz="1400" dirty="0"/>
          </a:p>
          <a:p>
            <a:r>
              <a:rPr lang="en-US" sz="1400" dirty="0"/>
              <a:t>-------------------------------------------------------</a:t>
            </a:r>
          </a:p>
          <a:p>
            <a:r>
              <a:rPr lang="en-US" sz="1400" dirty="0"/>
              <a:t>To join the teleconference only</a:t>
            </a:r>
          </a:p>
          <a:p>
            <a:r>
              <a:rPr lang="en-US" sz="1400" dirty="0"/>
              <a:t>-------------------------------------------------------</a:t>
            </a:r>
          </a:p>
          <a:p>
            <a:r>
              <a:rPr lang="en-US" sz="1400" dirty="0"/>
              <a:t>1. Dial into Cisco WebEx (view all Global Access Numbers at</a:t>
            </a:r>
          </a:p>
          <a:p>
            <a:r>
              <a:rPr lang="en-US" sz="1400" u="sng" dirty="0">
                <a:hlinkClick r:id="rId3"/>
              </a:rPr>
              <a:t>http://cisco.com/en/US/about/doing_business/conferencing/index.html</a:t>
            </a:r>
          </a:p>
          <a:p>
            <a:r>
              <a:rPr lang="en-US" sz="1400" dirty="0"/>
              <a:t>2. Follow the prompts to enter the Meeting Number (listed above) or Access Code followed by the # sign</a:t>
            </a:r>
            <a:r>
              <a:rPr lang="en-US" sz="1400" dirty="0" smtClean="0"/>
              <a:t>.</a:t>
            </a:r>
            <a:endParaRPr lang="en-US" sz="1400" dirty="0"/>
          </a:p>
          <a:p>
            <a:r>
              <a:rPr lang="en-US" sz="1400" dirty="0"/>
              <a:t>San Jose, CA: +1.408.525.6800 RTP: +</a:t>
            </a:r>
            <a:r>
              <a:rPr lang="en-US" sz="1400" dirty="0" smtClean="0"/>
              <a:t>1.919.392.3330</a:t>
            </a:r>
            <a:endParaRPr lang="en-US" sz="1400" dirty="0"/>
          </a:p>
          <a:p>
            <a:r>
              <a:rPr lang="en-US" sz="1400" dirty="0"/>
              <a:t>US/Canada: +1.866.432.9903 United Kingdom: +</a:t>
            </a:r>
            <a:r>
              <a:rPr lang="en-US" sz="1400" dirty="0" smtClean="0"/>
              <a:t>44.20.8824.0117</a:t>
            </a:r>
            <a:endParaRPr lang="en-US" sz="1400" dirty="0"/>
          </a:p>
          <a:p>
            <a:r>
              <a:rPr lang="en-US" sz="1400" dirty="0"/>
              <a:t>India: +91.80.4350.1111 Germany: +</a:t>
            </a:r>
            <a:r>
              <a:rPr lang="en-US" sz="1400" dirty="0" smtClean="0"/>
              <a:t>49.619.6773.9002</a:t>
            </a:r>
            <a:endParaRPr lang="en-US" sz="1400" dirty="0"/>
          </a:p>
          <a:p>
            <a:r>
              <a:rPr lang="en-US" sz="1400" dirty="0"/>
              <a:t>Japan: +81.3.5763.9394 China: +</a:t>
            </a:r>
            <a:r>
              <a:rPr lang="en-US" sz="1400" dirty="0" smtClean="0"/>
              <a:t>86.10.8515.5666</a:t>
            </a:r>
            <a:endParaRPr lang="en-US" sz="1200" dirty="0" smtClean="0"/>
          </a:p>
          <a:p>
            <a:pPr lvl="2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6318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532</TotalTime>
  <Words>816</Words>
  <Application>Microsoft Macintosh PowerPoint</Application>
  <PresentationFormat>On-screen Show (4:3)</PresentationFormat>
  <Paragraphs>71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802-18-Submission</vt:lpstr>
      <vt:lpstr>Document</vt:lpstr>
      <vt:lpstr>Agenda for 802.18 Teleconference Meeting January 24, 2013</vt:lpstr>
      <vt:lpstr>Meeting Agenda</vt:lpstr>
      <vt:lpstr>Teleconference Information Connect by Computer</vt:lpstr>
      <vt:lpstr>Teleconference Information Connect By Telephone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for 802.18 Teleconference on Jan 24, 2013</dc:title>
  <dc:subject/>
  <dc:creator>John H Notor</dc:creator>
  <cp:keywords/>
  <dc:description/>
  <cp:lastModifiedBy>John H Notor</cp:lastModifiedBy>
  <cp:revision>248</cp:revision>
  <cp:lastPrinted>1998-02-10T13:28:06Z</cp:lastPrinted>
  <dcterms:created xsi:type="dcterms:W3CDTF">2012-05-17T22:09:29Z</dcterms:created>
  <dcterms:modified xsi:type="dcterms:W3CDTF">2013-01-24T22:29:50Z</dcterms:modified>
  <cp:category/>
</cp:coreProperties>
</file>