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7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5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4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18-12/</a:t>
            </a:r>
            <a:r>
              <a:rPr lang="en-US" sz="1800" b="1" dirty="0" smtClean="0"/>
              <a:t>125r1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mentor.ieee.org/802.18/dcn/12/18-12-0109-07-0000-draft-802-comments-fcc-tvband-auction-nprm.do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1806507&amp;UID=1930534477&amp;PW=NMGExN2QyMzQ2&amp;RT=MiM0" TargetMode="External"/><Relationship Id="rId4" Type="http://schemas.openxmlformats.org/officeDocument/2006/relationships/hyperlink" Target="https://ciscosales.webex.com/ciscosales/j.php?ED=211806507&amp;UID=1930534477&amp;PW=NMGExN2QyMzQ2&amp;ORT=MiM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isco.com/en/US/about/doing_business/conferencing/index.html" TargetMode="External"/><Relationship Id="rId4" Type="http://schemas.openxmlformats.org/officeDocument/2006/relationships/hyperlink" Target="https://ciscosales.webex.com/ciscosales/mc" TargetMode="External"/><Relationship Id="rId5" Type="http://schemas.openxmlformats.org/officeDocument/2006/relationships/hyperlink" Target="mailto:pecclesi@cisc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745670" cy="276999"/>
          </a:xfrm>
        </p:spPr>
        <p:txBody>
          <a:bodyPr/>
          <a:lstStyle/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990600"/>
          </a:xfrm>
          <a:noFill/>
          <a:ln/>
        </p:spPr>
        <p:txBody>
          <a:bodyPr/>
          <a:lstStyle/>
          <a:p>
            <a:r>
              <a:rPr lang="en-US" sz="24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Revised Agenda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for 802.18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/>
            </a:r>
            <a:br>
              <a:rPr lang="en-US" sz="24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4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Teleconference </a:t>
            </a:r>
            <a:r>
              <a:rPr lang="en-US" sz="24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Meeting</a:t>
            </a:r>
            <a:br>
              <a:rPr lang="en-US" sz="24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4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Dec 3, Dec 6 2012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December 4, </a:t>
            </a:r>
            <a:r>
              <a:rPr lang="en-US" sz="2000" b="0" dirty="0" smtClean="0"/>
              <a:t>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251698"/>
              </p:ext>
            </p:extLst>
          </p:nvPr>
        </p:nvGraphicFramePr>
        <p:xfrm>
          <a:off x="533400" y="2590800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7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Meeting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</a:t>
            </a:r>
            <a:r>
              <a:rPr lang="en-US" sz="1800" dirty="0"/>
              <a:t>December </a:t>
            </a:r>
            <a:r>
              <a:rPr lang="en-US" sz="1800" dirty="0" smtClean="0"/>
              <a:t>6, </a:t>
            </a:r>
            <a:r>
              <a:rPr lang="en-US" sz="1800" dirty="0"/>
              <a:t>2012, </a:t>
            </a:r>
            <a:r>
              <a:rPr lang="en-US" sz="1800" dirty="0" smtClean="0"/>
              <a:t>12 noon </a:t>
            </a:r>
            <a:r>
              <a:rPr lang="en-US" sz="1800" dirty="0" smtClean="0"/>
              <a:t>PT, </a:t>
            </a:r>
            <a:r>
              <a:rPr lang="en-US" sz="1800" dirty="0" smtClean="0"/>
              <a:t>2 </a:t>
            </a:r>
            <a:r>
              <a:rPr lang="en-US" sz="1800" dirty="0"/>
              <a:t>P</a:t>
            </a:r>
            <a:r>
              <a:rPr lang="en-US" sz="1800" dirty="0" smtClean="0"/>
              <a:t>M </a:t>
            </a:r>
            <a:r>
              <a:rPr lang="en-US" sz="1800" dirty="0" smtClean="0"/>
              <a:t>CT, </a:t>
            </a:r>
            <a:r>
              <a:rPr lang="en-US" sz="1800" dirty="0" smtClean="0"/>
              <a:t>3 PM ET </a:t>
            </a:r>
            <a:endParaRPr lang="en-US" sz="1800" dirty="0" smtClean="0"/>
          </a:p>
          <a:p>
            <a:r>
              <a:rPr lang="en-US" sz="1800" dirty="0" smtClean="0"/>
              <a:t>Duration: 1 hour</a:t>
            </a:r>
            <a:endParaRPr lang="en-US" sz="1800" dirty="0"/>
          </a:p>
          <a:p>
            <a:r>
              <a:rPr lang="en-US" sz="1800" dirty="0"/>
              <a:t>Agenda</a:t>
            </a:r>
            <a:r>
              <a:rPr lang="en-US" sz="1800" b="0" dirty="0"/>
              <a:t>:</a:t>
            </a:r>
            <a:r>
              <a:rPr lang="en-US" sz="1800" dirty="0"/>
              <a:t> IEEE 802.18 </a:t>
            </a:r>
            <a:r>
              <a:rPr lang="en-US" sz="1800" dirty="0" smtClean="0"/>
              <a:t>to Edit, Review, Approve IEEE </a:t>
            </a:r>
            <a:r>
              <a:rPr lang="en-US" sz="1800" dirty="0"/>
              <a:t>802 Inputs to FCC Incentive Auctions </a:t>
            </a:r>
            <a:r>
              <a:rPr lang="en-US" sz="1800" dirty="0" smtClean="0"/>
              <a:t>NPRM, doc 18-12/</a:t>
            </a:r>
            <a:r>
              <a:rPr lang="en-US" sz="1800" dirty="0" smtClean="0"/>
              <a:t>109r7.</a:t>
            </a:r>
            <a:endParaRPr lang="en-US" sz="1800" dirty="0" smtClean="0"/>
          </a:p>
          <a:p>
            <a:pPr lvl="1"/>
            <a:r>
              <a:rPr lang="en-US" sz="1800" b="0" dirty="0" smtClean="0"/>
              <a:t>Review Current Draft Comments</a:t>
            </a:r>
          </a:p>
          <a:p>
            <a:pPr lvl="1"/>
            <a:r>
              <a:rPr lang="en-US" sz="1800" dirty="0" smtClean="0"/>
              <a:t>Edit as needed</a:t>
            </a:r>
          </a:p>
          <a:p>
            <a:pPr lvl="1"/>
            <a:r>
              <a:rPr lang="en-US" sz="1800" b="0" dirty="0" smtClean="0"/>
              <a:t>Approved edits for submission to the EC for review and approval to submit to the FCC using the 10 day EC ballot </a:t>
            </a:r>
            <a:r>
              <a:rPr lang="en-US" sz="1800" dirty="0" smtClean="0"/>
              <a:t>procedure.</a:t>
            </a:r>
          </a:p>
          <a:p>
            <a:pPr lvl="1"/>
            <a:r>
              <a:rPr lang="en-US" sz="1800" dirty="0" smtClean="0"/>
              <a:t>Adjourn</a:t>
            </a:r>
          </a:p>
          <a:p>
            <a:r>
              <a:rPr lang="en-US" sz="1800" dirty="0"/>
              <a:t>Link to draft</a:t>
            </a:r>
            <a:r>
              <a:rPr lang="en-US" sz="1800" dirty="0" smtClean="0"/>
              <a:t>:</a:t>
            </a:r>
          </a:p>
          <a:p>
            <a:pPr lvl="1"/>
            <a:r>
              <a:rPr lang="en-US" sz="1400" dirty="0" smtClean="0">
                <a:hlinkClick r:id="rId3"/>
              </a:rPr>
              <a:t>https://mentor.ieee.org/802.18/dcn/12/18-12-0109-07-0000-draft-802-comments-fcc-tvband-auction-nprm.doc</a:t>
            </a:r>
            <a:endParaRPr lang="en-US" sz="1400" dirty="0" smtClean="0"/>
          </a:p>
          <a:p>
            <a:r>
              <a:rPr lang="en-US" sz="1800" dirty="0" smtClean="0"/>
              <a:t>Note: this is a continuation of the recessed December 3, 2012 teleconference meeting.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WebEx Teleconferenc</a:t>
            </a:r>
            <a:r>
              <a:rPr lang="en-US" sz="2000" dirty="0" smtClean="0"/>
              <a:t>e Bridge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572000"/>
          </a:xfrm>
        </p:spPr>
        <p:txBody>
          <a:bodyPr/>
          <a:lstStyle/>
          <a:p>
            <a:r>
              <a:rPr lang="en-US" sz="1200" dirty="0" smtClean="0"/>
              <a:t>Time</a:t>
            </a:r>
            <a:r>
              <a:rPr lang="en-US" sz="1200" dirty="0"/>
              <a:t>: 12:00 pm, Pacific Standard Time (San Francisco, GMT-08:00) </a:t>
            </a:r>
          </a:p>
          <a:p>
            <a:r>
              <a:rPr lang="en-US" sz="1200" dirty="0"/>
              <a:t>Meeting Number: 202 008 640 </a:t>
            </a:r>
          </a:p>
          <a:p>
            <a:r>
              <a:rPr lang="en-US" sz="1200" dirty="0"/>
              <a:t>Meeting Password: 118 </a:t>
            </a:r>
            <a:endParaRPr lang="en-US" sz="1200" dirty="0" smtClean="0"/>
          </a:p>
          <a:p>
            <a:r>
              <a:rPr lang="en-US" sz="1200" dirty="0" smtClean="0"/>
              <a:t>-</a:t>
            </a:r>
            <a:r>
              <a:rPr lang="en-US" sz="1200" dirty="0"/>
              <a:t>------------------------------------------------------ </a:t>
            </a:r>
          </a:p>
          <a:p>
            <a:r>
              <a:rPr lang="en-US" sz="1200" dirty="0"/>
              <a:t>To join the online meeting (Now from mobile devices!) </a:t>
            </a:r>
          </a:p>
          <a:p>
            <a:r>
              <a:rPr lang="en-US" sz="1200" dirty="0"/>
              <a:t>------------------------------------------------------- </a:t>
            </a:r>
          </a:p>
          <a:p>
            <a:r>
              <a:rPr lang="en-US" sz="1200" dirty="0"/>
              <a:t>1. Go to </a:t>
            </a:r>
            <a:r>
              <a:rPr lang="en-US" sz="1200" u="sng" dirty="0">
                <a:hlinkClick r:id="rId3"/>
              </a:rPr>
              <a:t>https://ciscosales.webex.com/ciscosales/j.php?ED=211806507&amp;UID=1930534477&amp;PW=NMGExN2QyMzQ2&amp;RT=MiM0 </a:t>
            </a:r>
          </a:p>
          <a:p>
            <a:r>
              <a:rPr lang="en-US" sz="1200" dirty="0"/>
              <a:t>2. Enter your name and email address. </a:t>
            </a:r>
          </a:p>
          <a:p>
            <a:r>
              <a:rPr lang="en-US" sz="1200" dirty="0"/>
              <a:t>3. Enter the meeting password: 118 </a:t>
            </a:r>
          </a:p>
          <a:p>
            <a:r>
              <a:rPr lang="en-US" sz="1200" dirty="0"/>
              <a:t>4. Click "Join Now". </a:t>
            </a:r>
          </a:p>
          <a:p>
            <a:endParaRPr lang="en-US" sz="1200" dirty="0"/>
          </a:p>
          <a:p>
            <a:r>
              <a:rPr lang="en-US" sz="1200" dirty="0"/>
              <a:t>To view in other time zones or languages, please click the link: </a:t>
            </a:r>
          </a:p>
          <a:p>
            <a:r>
              <a:rPr lang="en-US" sz="1200" u="sng" dirty="0">
                <a:hlinkClick r:id="rId4"/>
              </a:rPr>
              <a:t>https://ciscosales.webex.com/ciscosales/j.php?ED=211806507&amp;UID=1930534477&amp;PW=NMGExN2QyMzQ2&amp;ORT=MiM0</a:t>
            </a:r>
            <a:r>
              <a:rPr lang="en-US" sz="1200" u="sng" dirty="0">
                <a:hlinkClick r:id="rId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7112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smtClean="0"/>
              <a:t>December 4,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Voice Only Teleconferenc</a:t>
            </a:r>
            <a:r>
              <a:rPr lang="en-US" sz="2000" dirty="0" smtClean="0"/>
              <a:t>e Bridge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181600"/>
          </a:xfrm>
        </p:spPr>
        <p:txBody>
          <a:bodyPr/>
          <a:lstStyle/>
          <a:p>
            <a:r>
              <a:rPr lang="en-US" sz="1200" dirty="0" smtClean="0"/>
              <a:t>Time</a:t>
            </a:r>
            <a:r>
              <a:rPr lang="en-US" sz="1200" dirty="0"/>
              <a:t>: 12:00 pm, Pacific Standard Time (San Francisco, GMT-08:00) </a:t>
            </a:r>
            <a:endParaRPr lang="en-US" sz="1200" dirty="0" smtClean="0"/>
          </a:p>
          <a:p>
            <a:r>
              <a:rPr lang="en-US" sz="1200" dirty="0"/>
              <a:t>Meeting Number: 202 008 640 </a:t>
            </a:r>
          </a:p>
          <a:p>
            <a:r>
              <a:rPr lang="en-US" sz="1200" dirty="0"/>
              <a:t>Meeting Password: 118 </a:t>
            </a:r>
            <a:endParaRPr lang="en-US" sz="1200" dirty="0" smtClean="0"/>
          </a:p>
          <a:p>
            <a:r>
              <a:rPr lang="en-US" sz="1200" dirty="0" smtClean="0"/>
              <a:t>If you reside in the 408 or 919 area codes, please </a:t>
            </a:r>
            <a:r>
              <a:rPr lang="en-US" sz="1200" dirty="0"/>
              <a:t>dial the local access number for your area from the list below: </a:t>
            </a:r>
          </a:p>
          <a:p>
            <a:r>
              <a:rPr lang="en-US" sz="1200" dirty="0"/>
              <a:t>- San Jose/Milpitas (408) area: 525-6800 </a:t>
            </a:r>
          </a:p>
          <a:p>
            <a:r>
              <a:rPr lang="en-US" sz="1200" dirty="0"/>
              <a:t>- RTP (919) area: 392-3330 </a:t>
            </a:r>
          </a:p>
          <a:p>
            <a:r>
              <a:rPr lang="en-US" sz="1200" dirty="0"/>
              <a:t>------------------------------------------------------- </a:t>
            </a:r>
          </a:p>
          <a:p>
            <a:r>
              <a:rPr lang="en-US" sz="1200" dirty="0"/>
              <a:t>To join the teleconference only </a:t>
            </a:r>
          </a:p>
          <a:p>
            <a:r>
              <a:rPr lang="en-US" sz="1200" dirty="0"/>
              <a:t>------------------------------------------------------- </a:t>
            </a:r>
          </a:p>
          <a:p>
            <a:r>
              <a:rPr lang="en-US" sz="1200" dirty="0"/>
              <a:t>1. Dial into Cisco WebEx (view all Global Access Numbers at </a:t>
            </a:r>
          </a:p>
          <a:p>
            <a:r>
              <a:rPr lang="en-US" sz="1200" u="sng" dirty="0">
                <a:hlinkClick r:id="rId3"/>
              </a:rPr>
              <a:t>http://cisco.com/en/US/about/doing_business/conferencing/index.html </a:t>
            </a:r>
          </a:p>
          <a:p>
            <a:r>
              <a:rPr lang="en-US" sz="1200" dirty="0"/>
              <a:t>2. Follow the prompts to enter the Meeting Number (listed above) or Access Code followed by the # sign. </a:t>
            </a:r>
          </a:p>
          <a:p>
            <a:r>
              <a:rPr lang="en-US" sz="1200" dirty="0"/>
              <a:t>San Jose, CA: +1.408.525.6800 RTP: +1.919.392.3330 </a:t>
            </a:r>
          </a:p>
          <a:p>
            <a:r>
              <a:rPr lang="en-US" sz="1200" dirty="0"/>
              <a:t>US/Canada: +1.866.432.9903 United Kingdom: +44.20.8824.0117 </a:t>
            </a:r>
          </a:p>
          <a:p>
            <a:r>
              <a:rPr lang="en-US" sz="1200" dirty="0"/>
              <a:t>India: +91.80.4350.1111 Germany: +49.619.6773.9002 </a:t>
            </a:r>
          </a:p>
          <a:p>
            <a:r>
              <a:rPr lang="en-US" sz="1200" dirty="0"/>
              <a:t>Japan: +81.3.5763.9394 China: +86.10.8515.5666 </a:t>
            </a:r>
          </a:p>
          <a:p>
            <a:r>
              <a:rPr lang="en-US" sz="1200" dirty="0"/>
              <a:t>------------------------------------------------------- </a:t>
            </a:r>
          </a:p>
          <a:p>
            <a:r>
              <a:rPr lang="en-US" sz="1200" dirty="0"/>
              <a:t>For assistance </a:t>
            </a:r>
          </a:p>
          <a:p>
            <a:r>
              <a:rPr lang="en-US" sz="1200" dirty="0" smtClean="0"/>
              <a:t>1</a:t>
            </a:r>
            <a:r>
              <a:rPr lang="en-US" sz="1200" dirty="0"/>
              <a:t>. Go to </a:t>
            </a:r>
            <a:r>
              <a:rPr lang="en-US" sz="1200" u="sng" dirty="0">
                <a:hlinkClick r:id="rId4"/>
              </a:rPr>
              <a:t>https://ciscosales.webex.com/ciscosales/mc </a:t>
            </a:r>
          </a:p>
          <a:p>
            <a:r>
              <a:rPr lang="en-US" sz="1200" dirty="0"/>
              <a:t>2. On the left navigation bar, click "Support". </a:t>
            </a:r>
          </a:p>
          <a:p>
            <a:r>
              <a:rPr lang="en-US" sz="1200" dirty="0"/>
              <a:t>You can contact me at: </a:t>
            </a:r>
          </a:p>
          <a:p>
            <a:r>
              <a:rPr lang="en-US" sz="1200" u="sng" dirty="0">
                <a:hlinkClick r:id="rId5"/>
              </a:rPr>
              <a:t>pecclesi@cisco.com </a:t>
            </a:r>
          </a:p>
          <a:p>
            <a:r>
              <a:rPr lang="en-US" sz="1200" dirty="0"/>
              <a:t>1-408-527 0815 </a:t>
            </a:r>
          </a:p>
        </p:txBody>
      </p:sp>
    </p:spTree>
    <p:extLst>
      <p:ext uri="{BB962C8B-B14F-4D97-AF65-F5344CB8AC3E}">
        <p14:creationId xmlns:p14="http://schemas.microsoft.com/office/powerpoint/2010/main" val="2223832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528</TotalTime>
  <Words>899</Words>
  <Application>Microsoft Macintosh PowerPoint</Application>
  <PresentationFormat>On-screen Show (4:3)</PresentationFormat>
  <Paragraphs>79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Revised Agenda for 802.18  Teleconference Meeting Dec 3, Dec 6 2012</vt:lpstr>
      <vt:lpstr>Meeting Agenda</vt:lpstr>
      <vt:lpstr>WebEx Teleconference Bridge</vt:lpstr>
      <vt:lpstr>Voice Only Teleconference Bridge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September 2011</dc:title>
  <dc:creator>John H Notor</dc:creator>
  <cp:lastModifiedBy>John H Notor</cp:lastModifiedBy>
  <cp:revision>240</cp:revision>
  <cp:lastPrinted>1998-02-10T13:28:06Z</cp:lastPrinted>
  <dcterms:created xsi:type="dcterms:W3CDTF">2012-05-17T22:09:29Z</dcterms:created>
  <dcterms:modified xsi:type="dcterms:W3CDTF">2012-12-04T18:28:12Z</dcterms:modified>
</cp:coreProperties>
</file>