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18-12/120r0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November 15, </a:t>
            </a:r>
            <a:r>
              <a:rPr lang="en-US" sz="2000" b="0" dirty="0" smtClean="0"/>
              <a:t>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3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TG4j, MBAN: Closing report: </a:t>
            </a:r>
            <a:r>
              <a:rPr lang="en-US" sz="1800" dirty="0" smtClean="0"/>
              <a:t>15-12/642r1.</a:t>
            </a:r>
            <a:endParaRPr lang="en-US" sz="1800" dirty="0"/>
          </a:p>
          <a:p>
            <a:pPr lvl="1"/>
            <a:r>
              <a:rPr lang="en-US" sz="1800" dirty="0" smtClean="0"/>
              <a:t>TG4k, LECIM: Closing report: </a:t>
            </a:r>
            <a:r>
              <a:rPr lang="en-US" sz="1800" dirty="0" smtClean="0"/>
              <a:t>15-12632r0.</a:t>
            </a:r>
            <a:endParaRPr lang="en-US" sz="1800" dirty="0" smtClean="0"/>
          </a:p>
          <a:p>
            <a:pPr lvl="1"/>
            <a:r>
              <a:rPr lang="en-US" sz="1800" dirty="0" smtClean="0"/>
              <a:t>TG4m, TVWS: Closing report: </a:t>
            </a:r>
            <a:r>
              <a:rPr lang="en-US" sz="1800" dirty="0" smtClean="0"/>
              <a:t>15-12/663r0.</a:t>
            </a:r>
            <a:endParaRPr lang="en-US" sz="1800" dirty="0" smtClean="0"/>
          </a:p>
          <a:p>
            <a:pPr lvl="1"/>
            <a:r>
              <a:rPr lang="en-US" sz="1800" dirty="0" smtClean="0"/>
              <a:t>TG4n, CMB: Closing report: </a:t>
            </a:r>
            <a:r>
              <a:rPr lang="en-US" sz="1800" dirty="0" smtClean="0"/>
              <a:t>15-12/622r0</a:t>
            </a:r>
            <a:r>
              <a:rPr lang="en-US" sz="1800" dirty="0" smtClean="0"/>
              <a:t>.</a:t>
            </a:r>
            <a:endParaRPr lang="en-US" sz="1600" dirty="0" smtClean="0"/>
          </a:p>
          <a:p>
            <a:pPr lvl="1"/>
            <a:r>
              <a:rPr lang="en-US" sz="1800" dirty="0" smtClean="0"/>
              <a:t>TG4p, PTC: Closing report: </a:t>
            </a:r>
            <a:r>
              <a:rPr lang="en-US" sz="1800" dirty="0" smtClean="0"/>
              <a:t>15-12/661r0.</a:t>
            </a:r>
          </a:p>
          <a:p>
            <a:pPr lvl="1"/>
            <a:r>
              <a:rPr lang="en-US" sz="1800" dirty="0" smtClean="0"/>
              <a:t>TG4q, ULP – preapproval of SG: Closing report: 15-12/671r0</a:t>
            </a:r>
            <a:endParaRPr lang="en-US" sz="1800" dirty="0" smtClean="0"/>
          </a:p>
          <a:p>
            <a:pPr lvl="1"/>
            <a:r>
              <a:rPr lang="en-US" sz="1800" dirty="0" smtClean="0"/>
              <a:t>TG8, PAC: Closing report: </a:t>
            </a:r>
            <a:r>
              <a:rPr lang="en-US" sz="1800" dirty="0" smtClean="0"/>
              <a:t>15-12/665r0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</a:t>
            </a:r>
            <a:r>
              <a:rPr lang="en-US" sz="1800" dirty="0" smtClean="0"/>
              <a:t>15-12/657r0.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sz="2000" dirty="0"/>
              <a:t>IGs:</a:t>
            </a:r>
          </a:p>
          <a:p>
            <a:pPr lvl="1"/>
            <a:r>
              <a:rPr lang="en-US" dirty="0" smtClean="0"/>
              <a:t>IG LED: </a:t>
            </a:r>
            <a:r>
              <a:rPr lang="en-US" dirty="0" smtClean="0"/>
              <a:t>Closing report: 15-12/668r0</a:t>
            </a:r>
            <a:endParaRPr lang="en-US" dirty="0" smtClean="0"/>
          </a:p>
          <a:p>
            <a:pPr lvl="1"/>
            <a:r>
              <a:rPr lang="en-US" dirty="0"/>
              <a:t>IG L2R: Closing report:  </a:t>
            </a:r>
            <a:r>
              <a:rPr lang="en-US" dirty="0" smtClean="0"/>
              <a:t>15-12/673r0</a:t>
            </a:r>
          </a:p>
          <a:p>
            <a:pPr lvl="2"/>
            <a:r>
              <a:rPr lang="en-US" dirty="0" smtClean="0"/>
              <a:t>Seeking approval to form study group.</a:t>
            </a:r>
            <a:endParaRPr lang="en-US" dirty="0"/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SRU: </a:t>
            </a:r>
            <a:r>
              <a:rPr lang="en-US" dirty="0"/>
              <a:t>Closing report: </a:t>
            </a:r>
            <a:r>
              <a:rPr lang="en-US" dirty="0" smtClean="0"/>
              <a:t>15-12/628r1</a:t>
            </a:r>
          </a:p>
          <a:p>
            <a:pPr lvl="1"/>
            <a:r>
              <a:rPr lang="en-US" dirty="0" smtClean="0"/>
              <a:t>IG </a:t>
            </a:r>
            <a:r>
              <a:rPr lang="en-US" dirty="0"/>
              <a:t>THz: Closing report: 15-12/654r0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sz="2000" dirty="0"/>
              <a:t>Standing Committees</a:t>
            </a:r>
          </a:p>
          <a:p>
            <a:pPr lvl="1"/>
            <a:r>
              <a:rPr lang="en-US" dirty="0" smtClean="0"/>
              <a:t>SC WNG, </a:t>
            </a:r>
            <a:r>
              <a:rPr lang="en-US" dirty="0" smtClean="0"/>
              <a:t>Maintenance: </a:t>
            </a:r>
          </a:p>
          <a:p>
            <a:pPr lvl="2"/>
            <a:r>
              <a:rPr lang="en-US" dirty="0" smtClean="0"/>
              <a:t>WNG: No closing report</a:t>
            </a:r>
            <a:endParaRPr lang="en-US" dirty="0" smtClean="0"/>
          </a:p>
          <a:p>
            <a:pPr lvl="2"/>
            <a:r>
              <a:rPr lang="en-US" dirty="0" smtClean="0"/>
              <a:t>Maintenance Closing </a:t>
            </a:r>
            <a:r>
              <a:rPr lang="en-US" dirty="0" smtClean="0"/>
              <a:t>report: </a:t>
            </a:r>
            <a:r>
              <a:rPr lang="en-US" dirty="0" smtClean="0"/>
              <a:t>15-12/633r0</a:t>
            </a:r>
          </a:p>
          <a:p>
            <a:r>
              <a:rPr lang="en-US" sz="2000" dirty="0"/>
              <a:t>Architecture Group</a:t>
            </a:r>
          </a:p>
          <a:p>
            <a:pPr lvl="1"/>
            <a:r>
              <a:rPr lang="en-US" dirty="0" smtClean="0"/>
              <a:t>Finished comment resolution.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474</TotalTime>
  <Words>224</Words>
  <Application>Microsoft Office PowerPoint</Application>
  <PresentationFormat>On-screen Show (4:3)</PresentationFormat>
  <Paragraphs>52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September 2011</dc:title>
  <dc:creator>John H Notor</dc:creator>
  <cp:lastModifiedBy>John Notor</cp:lastModifiedBy>
  <cp:revision>223</cp:revision>
  <cp:lastPrinted>1998-02-10T13:28:06Z</cp:lastPrinted>
  <dcterms:created xsi:type="dcterms:W3CDTF">2012-05-17T22:09:29Z</dcterms:created>
  <dcterms:modified xsi:type="dcterms:W3CDTF">2012-11-16T01:29:39Z</dcterms:modified>
</cp:coreProperties>
</file>