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18-12/97r1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September 20, 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395538"/>
          <a:ext cx="8243888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0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5538"/>
                        <a:ext cx="8243888" cy="274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TG4j, MBAN: Closing report: </a:t>
            </a:r>
            <a:r>
              <a:rPr lang="en-US" sz="1800" dirty="0" smtClean="0"/>
              <a:t>15-12/542r0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r>
              <a:rPr lang="en-US" sz="1800" dirty="0" smtClean="0"/>
              <a:t>TG4k, LECIM: Closing report: </a:t>
            </a:r>
            <a:r>
              <a:rPr lang="en-US" sz="1800" dirty="0" smtClean="0"/>
              <a:t>15-12/546r1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TG4m, TVWS: Closing report: </a:t>
            </a:r>
            <a:r>
              <a:rPr lang="en-US" sz="1800" dirty="0" smtClean="0"/>
              <a:t>15-12/531r2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TG4n, CMB: Closing report: </a:t>
            </a:r>
            <a:r>
              <a:rPr lang="en-US" sz="1800" dirty="0" smtClean="0"/>
              <a:t>15-12/537r0</a:t>
            </a:r>
            <a:r>
              <a:rPr lang="en-US" sz="1800" dirty="0" smtClean="0"/>
              <a:t>.</a:t>
            </a:r>
            <a:endParaRPr lang="en-US" sz="1600" dirty="0" smtClean="0"/>
          </a:p>
          <a:p>
            <a:pPr lvl="1"/>
            <a:r>
              <a:rPr lang="en-US" sz="1800" dirty="0" smtClean="0"/>
              <a:t>TG4p, PTC: Closing report: </a:t>
            </a:r>
            <a:r>
              <a:rPr lang="en-US" sz="1800" dirty="0" smtClean="0"/>
              <a:t>15-12/532r1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TG8, PAC: Closing report: </a:t>
            </a:r>
            <a:r>
              <a:rPr lang="en-US" sz="1800" dirty="0" smtClean="0"/>
              <a:t>15-12/551r0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TG9, KMP: Closing report: </a:t>
            </a:r>
            <a:r>
              <a:rPr lang="en-US" sz="1800" dirty="0" smtClean="0"/>
              <a:t>15-12/528r2</a:t>
            </a:r>
            <a:r>
              <a:rPr lang="en-US" sz="1800" dirty="0" smtClean="0"/>
              <a:t>.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Study Groups creating Par and 5C:</a:t>
            </a:r>
          </a:p>
          <a:p>
            <a:pPr lvl="1"/>
            <a:r>
              <a:rPr lang="en-US" dirty="0" smtClean="0"/>
              <a:t>SG ULP: Closing report: </a:t>
            </a:r>
            <a:r>
              <a:rPr lang="en-US" dirty="0" smtClean="0"/>
              <a:t>15-12/552r1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Approved PAR &amp; 5C: 26/0/1</a:t>
            </a:r>
          </a:p>
          <a:p>
            <a:r>
              <a:rPr lang="en-US" dirty="0" err="1" smtClean="0"/>
              <a:t>IGs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IG LED: Not meeting.</a:t>
            </a:r>
          </a:p>
          <a:p>
            <a:pPr lvl="1"/>
            <a:r>
              <a:rPr lang="en-US" dirty="0" smtClean="0"/>
              <a:t>IG THz: Not meeting.</a:t>
            </a:r>
          </a:p>
          <a:p>
            <a:pPr lvl="1"/>
            <a:r>
              <a:rPr lang="en-US" dirty="0" smtClean="0"/>
              <a:t>IG SRU: Not meeting.</a:t>
            </a:r>
          </a:p>
          <a:p>
            <a:pPr lvl="1"/>
            <a:r>
              <a:rPr lang="en-US" dirty="0" smtClean="0"/>
              <a:t>IG L2R: Closing report:  15-12/544r0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WNG, Maintenance, &amp; Rules: Closing report: Not posted.</a:t>
            </a:r>
          </a:p>
          <a:p>
            <a:r>
              <a:rPr lang="en-US" dirty="0" smtClean="0"/>
              <a:t>Architecture Group</a:t>
            </a:r>
          </a:p>
          <a:p>
            <a:pPr lvl="1"/>
            <a:r>
              <a:rPr lang="en-US" dirty="0" smtClean="0"/>
              <a:t>No news to report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398</TotalTime>
  <Words>222</Words>
  <Application>Microsoft Office PowerPoint</Application>
  <PresentationFormat>On-screen Show (4:3)</PresentationFormat>
  <Paragraphs>51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September 2011</dc:title>
  <dc:creator>John H Notor</dc:creator>
  <cp:lastModifiedBy>John Notor</cp:lastModifiedBy>
  <cp:revision>201</cp:revision>
  <cp:lastPrinted>1998-02-10T13:28:06Z</cp:lastPrinted>
  <dcterms:created xsi:type="dcterms:W3CDTF">2012-05-17T22:09:29Z</dcterms:created>
  <dcterms:modified xsi:type="dcterms:W3CDTF">2012-11-16T21:00:26Z</dcterms:modified>
</cp:coreProperties>
</file>