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7" r:id="rId4"/>
    <p:sldId id="270" r:id="rId5"/>
    <p:sldId id="273" r:id="rId6"/>
    <p:sldId id="312" r:id="rId7"/>
    <p:sldId id="274" r:id="rId8"/>
    <p:sldId id="275" r:id="rId9"/>
    <p:sldId id="316" r:id="rId10"/>
    <p:sldId id="310" r:id="rId11"/>
    <p:sldId id="31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 varScale="1">
        <p:scale>
          <a:sx n="86" d="100"/>
          <a:sy n="86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EB3DFF6-A34B-4730-8C62-D8E0F76EF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0EE52EB-444A-4967-BAB0-F49805750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2FD856-CB09-4ED4-A3A3-384F4674BAE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8E996A-E7FA-4921-B047-1922204F848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EF0C980-F362-4E77-B37D-BDAE30A79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C6C9E6-C582-41BE-89B9-750F81E6A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59D48B-8914-4E99-852C-04377122A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B4A4-DA44-4AD0-B020-7516880B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2B28-C196-406A-9D48-F8D3C97FF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964A0-3535-4AEB-8C67-F66E81FA7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8E55-C17D-48AB-9AE9-D8859AFD9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07EF-1850-4490-9F73-0E33E575C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2981-21BE-41D9-8A42-F048C899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E3C2-7346-453D-ADA8-989CC007E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6BB9D-60B5-4DDC-8223-E2E391385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AF1D9A-EEC0-4F7A-8C94-C3ADAF632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5207-6805-4E1A-9D54-D08A8CF95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BCF3-DF68-49A5-A798-F638F4B2C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8D5F-ED13-4FDA-A460-EB5872A31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E09754D-E07C-4356-9282-3A8B645F5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9BB041-EF77-4F85-9386-38725659B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EBF4388-3B54-47A6-B5CD-BBA811C1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80ACB3-D8ED-440B-AF86-C73F83D8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6A6847-EED6-4E5F-B753-57178CFF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D578B0-85EF-4BCF-86DC-0368A9135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6F1974-701A-498F-AEE5-AA0152FFD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61B4AE1-9F46-4320-942B-C15460F94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802.18-12/0089r0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528D445-83F6-4DFE-BF61-9A1EE4B9C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sites/default/files/microsites/ostp/pcast_spectrum_report_final_july_20_2012.pdf" TargetMode="External"/><Relationship Id="rId2" Type="http://schemas.openxmlformats.org/officeDocument/2006/relationships/hyperlink" Target="http://transition.fcc.gov/Daily_Releases/Daily_Business/2012/db0613/FCC-12-61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2/18-12-0084-00-0000-draft-contribution-to-m-1801-revision.docx" TargetMode="External"/><Relationship Id="rId5" Type="http://schemas.openxmlformats.org/officeDocument/2006/relationships/hyperlink" Target="https://mentor.ieee.org/802.18/dcn/12/18-12-0085-00-0000-draft-contribution-to-m-1450-revision.docx" TargetMode="External"/><Relationship Id="rId4" Type="http://schemas.openxmlformats.org/officeDocument/2006/relationships/hyperlink" Target="http://ec.europa.eu/information_society/policy/ecomm/radio_spectrum/_document_storage/com/com-ss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</a:t>
            </a:r>
            <a:r>
              <a:rPr lang="en-US" sz="2800" dirty="0" smtClean="0"/>
              <a:t>Update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Palm Springs </a:t>
            </a:r>
            <a:r>
              <a:rPr lang="en-US" sz="2800" dirty="0" smtClean="0"/>
              <a:t>2012</a:t>
            </a:r>
            <a:endParaRPr lang="en-US" sz="2800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p:oleObj spid="_x0000_s1026" name="Document" r:id="rId4" imgW="8360559" imgH="2653632" progId="Word.Document.8">
              <p:embed/>
            </p:oleObj>
          </a:graphicData>
        </a:graphic>
      </p:graphicFrame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637DDC8-D95A-4E27-B2C8-D9757F3BE51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dirty="0" smtClean="0"/>
              <a:t>FCC Spectrum Dashboard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http://reboot.fcc.gov/spectrumdashboard/resultSpectrumBands.seam?conversationId=1533</a:t>
            </a:r>
            <a:r>
              <a:rPr lang="en-US" dirty="0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dirty="0" smtClean="0"/>
              <a:t>Second Interim Progress Report on the Ten-Year Plan and Timetable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dirty="0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ETSI </a:t>
            </a:r>
            <a:r>
              <a:rPr lang="en-US" sz="1800" b="1" dirty="0" smtClean="0"/>
              <a:t>Report of the 39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Radio Spectrum Committee meeting: </a:t>
            </a:r>
            <a:r>
              <a:rPr lang="en-US" sz="1600" dirty="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dirty="0" smtClean="0"/>
              <a:t>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10FC72C-4184-4D86-A44D-A4379D1A4D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</a:t>
            </a:r>
            <a:r>
              <a:rPr lang="en-US" dirty="0" smtClean="0"/>
              <a:t>IEEE 802.11 Regulatory update for the </a:t>
            </a:r>
            <a:r>
              <a:rPr lang="en-US" dirty="0" smtClean="0"/>
              <a:t>meeting at the Indian Wells (Palm Springs) Wireless </a:t>
            </a:r>
            <a:r>
              <a:rPr lang="en-US" dirty="0" smtClean="0"/>
              <a:t>Interim, September 2012.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AABB5-C9DB-4E29-87BB-2A23CF4D92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</a:t>
            </a:r>
            <a:r>
              <a:rPr lang="en-US" dirty="0" smtClean="0"/>
              <a:t>egulatory </a:t>
            </a:r>
            <a:r>
              <a:rPr lang="en-US" dirty="0" smtClean="0"/>
              <a:t>summaries</a:t>
            </a:r>
          </a:p>
          <a:p>
            <a:pPr eaLnBrk="1" hangingPunct="1"/>
            <a:r>
              <a:rPr lang="en-US" dirty="0" smtClean="0"/>
              <a:t>Action items and issues</a:t>
            </a:r>
            <a:endParaRPr lang="en-US" dirty="0" smtClean="0"/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98141-D2A1-47AB-9FCD-E38AA7798C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Regulatory Summary – North America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</a:t>
            </a:r>
          </a:p>
          <a:p>
            <a:pPr lvl="1" eaLnBrk="1" hangingPunct="1"/>
            <a:r>
              <a:rPr lang="en-US" dirty="0" smtClean="0"/>
              <a:t>Opening the 5350 – 5470 MHz and 5850 to 5925 MHz </a:t>
            </a:r>
            <a:r>
              <a:rPr lang="en-US" dirty="0" smtClean="0"/>
              <a:t>bands</a:t>
            </a:r>
          </a:p>
          <a:p>
            <a:pPr lvl="1" eaLnBrk="1" hangingPunct="1"/>
            <a:r>
              <a:rPr lang="en-US" dirty="0" smtClean="0"/>
              <a:t>Sharing the 4940 to 4990 MHz spectrum</a:t>
            </a:r>
            <a:endParaRPr lang="en-US" dirty="0" smtClean="0"/>
          </a:p>
          <a:p>
            <a:pPr lvl="1" eaLnBrk="1" hangingPunct="1"/>
            <a:r>
              <a:rPr lang="en-US" dirty="0" smtClean="0"/>
              <a:t>NPRM to resolve TDWR issue still in </a:t>
            </a:r>
            <a:r>
              <a:rPr lang="en-US" dirty="0" smtClean="0"/>
              <a:t>process (January?)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Proceeding to enable sharing of 3550 to 3650 MHz due this year</a:t>
            </a:r>
          </a:p>
          <a:p>
            <a:pPr eaLnBrk="1" hangingPunct="1"/>
            <a:r>
              <a:rPr lang="en-US" sz="2800" dirty="0" smtClean="0"/>
              <a:t>Canada</a:t>
            </a:r>
          </a:p>
          <a:p>
            <a:pPr eaLnBrk="1" hangingPunct="1"/>
            <a:r>
              <a:rPr lang="en-US" sz="2800" dirty="0" smtClean="0"/>
              <a:t>Mexico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E74747-F596-4B23-B37E-4A12C8209D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on Unlicensed Spectrum Changes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Unlicensed use of the 5 GHz band</a:t>
            </a:r>
          </a:p>
          <a:p>
            <a:pPr lvl="1" eaLnBrk="1" hangingPunct="1"/>
            <a:r>
              <a:rPr lang="en-US" dirty="0" smtClean="0"/>
              <a:t>8-month NTIA study to add 5350 - 5470 MHz to </a:t>
            </a:r>
            <a:r>
              <a:rPr lang="en-US" dirty="0" smtClean="0"/>
              <a:t>U-NII</a:t>
            </a:r>
          </a:p>
          <a:p>
            <a:pPr lvl="2" eaLnBrk="1" hangingPunct="1"/>
            <a:r>
              <a:rPr lang="en-US" sz="2000" dirty="0" smtClean="0"/>
              <a:t>Report due October 23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 eaLnBrk="1" hangingPunct="1"/>
            <a:r>
              <a:rPr lang="en-US" dirty="0" smtClean="0"/>
              <a:t>18-month NTIA study for 5850 - 5925 MHz</a:t>
            </a:r>
          </a:p>
          <a:p>
            <a:r>
              <a:rPr lang="en-US" dirty="0" smtClean="0"/>
              <a:t>PCAST Report on spectrum sharing</a:t>
            </a:r>
          </a:p>
          <a:p>
            <a:pPr lvl="1"/>
            <a:r>
              <a:rPr lang="en-US" sz="2400" dirty="0" smtClean="0"/>
              <a:t>I</a:t>
            </a:r>
            <a:r>
              <a:rPr lang="en-US" sz="2400" dirty="0" smtClean="0"/>
              <a:t>n the in </a:t>
            </a:r>
            <a:r>
              <a:rPr lang="en-US" sz="2400" dirty="0" smtClean="0"/>
              <a:t>3550 to 3650 </a:t>
            </a:r>
            <a:r>
              <a:rPr lang="en-US" sz="2400" dirty="0" smtClean="0"/>
              <a:t>MHz</a:t>
            </a:r>
            <a:r>
              <a:rPr lang="en-US" sz="2400" dirty="0" smtClean="0"/>
              <a:t> band</a:t>
            </a:r>
          </a:p>
          <a:p>
            <a:pPr lvl="2"/>
            <a:r>
              <a:rPr lang="en-US" sz="2200" dirty="0" smtClean="0"/>
              <a:t>NPRM before years end</a:t>
            </a:r>
            <a:r>
              <a:rPr lang="en-US" sz="2200" dirty="0" smtClean="0"/>
              <a:t> </a:t>
            </a:r>
          </a:p>
          <a:p>
            <a:pPr lvl="1"/>
            <a:r>
              <a:rPr lang="en-US" sz="2400" dirty="0" smtClean="0"/>
              <a:t>I</a:t>
            </a:r>
            <a:r>
              <a:rPr lang="en-US" sz="2400" dirty="0" smtClean="0"/>
              <a:t>n the 4940 to 4990 MHz spectrum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E97571C-126E-47C2-ADD0-ED0BB83287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Summary – European Union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EC</a:t>
            </a:r>
          </a:p>
          <a:p>
            <a:pPr lvl="1" eaLnBrk="1" hangingPunct="1"/>
            <a:r>
              <a:rPr lang="en-US" sz="1800" dirty="0" smtClean="0"/>
              <a:t>Promoting the shared use of radio spectrum resources in the internal market</a:t>
            </a:r>
          </a:p>
          <a:p>
            <a:pPr eaLnBrk="1" hangingPunct="1"/>
            <a:r>
              <a:rPr lang="en-US" sz="2000" dirty="0" smtClean="0"/>
              <a:t>ETSI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Latest ETSI </a:t>
            </a:r>
            <a:r>
              <a:rPr lang="en-US" sz="1800" dirty="0" smtClean="0"/>
              <a:t>BRAN TVWS meeting was held </a:t>
            </a:r>
            <a:r>
              <a:rPr lang="en-US" sz="1800" dirty="0" smtClean="0"/>
              <a:t>September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 – 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pPr lvl="2" eaLnBrk="1" hangingPunct="1"/>
            <a:r>
              <a:rPr lang="en-US" dirty="0" smtClean="0"/>
              <a:t>Progress on EN </a:t>
            </a:r>
            <a:r>
              <a:rPr lang="en-US" dirty="0" smtClean="0"/>
              <a:t>301 598</a:t>
            </a:r>
          </a:p>
          <a:p>
            <a:pPr lvl="1" eaLnBrk="1" hangingPunct="1"/>
            <a:r>
              <a:rPr lang="en-US" sz="1800" dirty="0" smtClean="0"/>
              <a:t>TG11 meeting was held </a:t>
            </a:r>
            <a:r>
              <a:rPr lang="en-US" sz="1800" dirty="0" smtClean="0"/>
              <a:t>September 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–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pPr lvl="2" eaLnBrk="1" hangingPunct="1"/>
            <a:r>
              <a:rPr lang="en-US" dirty="0" smtClean="0"/>
              <a:t>Progress on EN </a:t>
            </a:r>
            <a:r>
              <a:rPr lang="en-US" dirty="0" smtClean="0"/>
              <a:t>300 328 </a:t>
            </a:r>
            <a:r>
              <a:rPr lang="en-US" dirty="0" smtClean="0"/>
              <a:t>v1.9.1</a:t>
            </a:r>
          </a:p>
          <a:p>
            <a:pPr lvl="2" eaLnBrk="1" hangingPunct="1"/>
            <a:r>
              <a:rPr lang="en-US" dirty="0" smtClean="0"/>
              <a:t>Industrial Automation pressing for geo-location to define industrial areas</a:t>
            </a:r>
            <a:endParaRPr lang="en-US" dirty="0" smtClean="0"/>
          </a:p>
          <a:p>
            <a:pPr eaLnBrk="1" hangingPunct="1"/>
            <a:r>
              <a:rPr lang="en-US" sz="2000" dirty="0" smtClean="0"/>
              <a:t>UK</a:t>
            </a:r>
            <a:endParaRPr lang="en-US" sz="2000" dirty="0" smtClean="0"/>
          </a:p>
          <a:p>
            <a:pPr lvl="1" eaLnBrk="1" hangingPunct="1"/>
            <a:r>
              <a:rPr lang="en-US" sz="1800" dirty="0" err="1" smtClean="0"/>
              <a:t>Ofcom</a:t>
            </a:r>
            <a:r>
              <a:rPr lang="en-US" sz="1800" dirty="0" smtClean="0"/>
              <a:t> TVWS </a:t>
            </a:r>
            <a:r>
              <a:rPr lang="en-US" sz="1800" dirty="0" smtClean="0"/>
              <a:t>to continue conference calls to provide input to BRAN</a:t>
            </a:r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Ofcom</a:t>
            </a:r>
            <a:r>
              <a:rPr lang="en-US" sz="1800" dirty="0" smtClean="0"/>
              <a:t> VNS </a:t>
            </a:r>
            <a:r>
              <a:rPr lang="en-US" sz="1800" dirty="0" smtClean="0"/>
              <a:t>plan this year</a:t>
            </a:r>
            <a:endParaRPr lang="en-US" sz="1800" dirty="0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42CBDF7-6226-43B9-9E1D-99F44E4595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Regulatory Summary - Asia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TVWS </a:t>
            </a:r>
            <a:r>
              <a:rPr lang="en-US" sz="2800" dirty="0" smtClean="0"/>
              <a:t>being evaluated in Singapore and </a:t>
            </a:r>
            <a:r>
              <a:rPr lang="en-US" sz="2800" dirty="0" smtClean="0"/>
              <a:t>Korea</a:t>
            </a:r>
          </a:p>
          <a:p>
            <a:pPr lvl="1" eaLnBrk="1" hangingPunct="1"/>
            <a:r>
              <a:rPr lang="en-US" sz="2400" dirty="0" smtClean="0"/>
              <a:t>Singapore to take it commercial in 2013</a:t>
            </a:r>
          </a:p>
          <a:p>
            <a:pPr lvl="1" eaLnBrk="1" hangingPunct="1"/>
            <a:r>
              <a:rPr lang="en-US" sz="2400" dirty="0" smtClean="0"/>
              <a:t>Korea adopting rules patterned after FCC Part 15.700</a:t>
            </a:r>
            <a:endParaRPr lang="en-US" sz="2400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F5DF79-3100-4703-879E-5AB4879DDC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for ITU-R Documents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M.1450  - Characteristics of broadband radio local area networks</a:t>
            </a:r>
          </a:p>
          <a:p>
            <a:pPr lvl="1"/>
            <a:r>
              <a:rPr lang="en-US" dirty="0" smtClean="0"/>
              <a:t>Updates for IEEE 802.11-2012, 802.11n and 802.11ac</a:t>
            </a:r>
            <a:endParaRPr lang="en-US" dirty="0" smtClean="0"/>
          </a:p>
          <a:p>
            <a:r>
              <a:rPr lang="en-US" dirty="0" smtClean="0"/>
              <a:t>M.1801 - Radio interface standards for broadband wireless access systems, including mobile and nomadic applications, in the mobile service operating below 6 GHz  </a:t>
            </a:r>
            <a:endParaRPr lang="en-US" dirty="0" smtClean="0"/>
          </a:p>
          <a:p>
            <a:pPr lvl="1"/>
            <a:r>
              <a:rPr lang="en-US" dirty="0" smtClean="0"/>
              <a:t>Input corrected to delete references to 802.11ad (60 GHz)</a:t>
            </a:r>
          </a:p>
          <a:p>
            <a:pPr lvl="1"/>
            <a:r>
              <a:rPr lang="en-US" dirty="0" smtClean="0"/>
              <a:t>Includes 802.11ac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1660736-12A9-4137-A890-361917494E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FOURTH REPORT AND ORDER AND FIFTH FURTHER NOTICE OF PROPOSED RULEMAKING (including changes in the 4.9 GHz band): </a:t>
            </a:r>
            <a:r>
              <a:rPr lang="en-US" sz="1800" dirty="0" smtClean="0">
                <a:hlinkClick r:id="rId2"/>
              </a:rPr>
              <a:t>http://transition.fcc.gov/Daily_Releases/Daily_Business/2012/db0613/FCC-12-61A1.pdf</a:t>
            </a:r>
            <a:endParaRPr lang="en-US" sz="1800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PCAST Report: </a:t>
            </a:r>
            <a:r>
              <a:rPr lang="en-US" sz="1800" dirty="0" smtClean="0">
                <a:hlinkClick r:id="rId3"/>
              </a:rPr>
              <a:t>http://www.whitehouse.gov/sites/default/files/microsites/ostp/pcast_spectrum_report_final_july_20_2012.pdf</a:t>
            </a:r>
            <a:r>
              <a:rPr lang="en-US" sz="1800" dirty="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EC Report on spectrum sharing: </a:t>
            </a:r>
            <a:r>
              <a:rPr lang="en-US" sz="1800" dirty="0" smtClean="0">
                <a:hlinkClick r:id="rId4"/>
              </a:rPr>
              <a:t>http://ec.europa.eu/information_society/policy/ecomm/radio_spectrum/_document_storage/com/com-ssa.pdf</a:t>
            </a:r>
            <a:endParaRPr lang="en-US" sz="18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Input to ITU-R M.1450: </a:t>
            </a:r>
            <a:r>
              <a:rPr lang="en-US" sz="1800" dirty="0" smtClean="0">
                <a:hlinkClick r:id="rId5"/>
              </a:rPr>
              <a:t>https://mentor.ieee.org/802.18/dcn/12/18-12-0085-00-0000-draft-contribution-to-m-1450-revision.docx</a:t>
            </a:r>
            <a:r>
              <a:rPr lang="en-US" sz="1800" b="1" dirty="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Input to ITU-R M.1801: </a:t>
            </a:r>
            <a:r>
              <a:rPr lang="en-US" sz="1800" dirty="0" smtClean="0">
                <a:hlinkClick r:id="rId6"/>
              </a:rPr>
              <a:t>https://mentor.ieee.org/802.18/dcn/12/18-12-0084-00-0000-draft-contribution-to-m-1801-revision.docx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D422F7-CB74-4FD3-9B83-A2D8BB7411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36597</TotalTime>
  <Words>529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Calibri</vt:lpstr>
      <vt:lpstr>Helvetica</vt:lpstr>
      <vt:lpstr>Monotype Sorts</vt:lpstr>
      <vt:lpstr>802-11-Submission</vt:lpstr>
      <vt:lpstr>Custom Design</vt:lpstr>
      <vt:lpstr>Document</vt:lpstr>
      <vt:lpstr>IEEE 802.11 Regulatory Update Palm Springs 2012</vt:lpstr>
      <vt:lpstr>Abstract</vt:lpstr>
      <vt:lpstr>Agenda</vt:lpstr>
      <vt:lpstr>Regulatory Summary – North America</vt:lpstr>
      <vt:lpstr>Progress on Unlicensed Spectrum Changes</vt:lpstr>
      <vt:lpstr>Regulatory Summary – European Union</vt:lpstr>
      <vt:lpstr>Regulatory Summary - Asia</vt:lpstr>
      <vt:lpstr>Updates for ITU-R Documents</vt:lpstr>
      <vt:lpstr>References</vt:lpstr>
      <vt:lpstr>Interesting Websites and Documents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1329</cp:revision>
  <cp:lastPrinted>1998-02-10T13:28:06Z</cp:lastPrinted>
  <dcterms:created xsi:type="dcterms:W3CDTF">2009-04-21T18:18:19Z</dcterms:created>
  <dcterms:modified xsi:type="dcterms:W3CDTF">2012-09-18T13:12:19Z</dcterms:modified>
</cp:coreProperties>
</file>