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4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5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349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18-12</a:t>
            </a:r>
            <a:r>
              <a:rPr lang="en-US" sz="1800" b="1" dirty="0" smtClean="0"/>
              <a:t>/74r0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4280" cy="276999"/>
          </a:xfrm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May 17, 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3400" y="2395538"/>
          <a:ext cx="8243888" cy="274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6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5538"/>
                        <a:ext cx="8243888" cy="2744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66572" cy="276999"/>
          </a:xfrm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TG4j, MBAN: Closing report: 12-15</a:t>
            </a:r>
            <a:r>
              <a:rPr lang="en-US" sz="1800" dirty="0" smtClean="0"/>
              <a:t>/380r2.</a:t>
            </a:r>
            <a:endParaRPr lang="en-US" sz="1800" dirty="0"/>
          </a:p>
          <a:p>
            <a:pPr lvl="1"/>
            <a:r>
              <a:rPr lang="en-US" sz="1800" dirty="0" smtClean="0"/>
              <a:t>TG4k</a:t>
            </a:r>
            <a:r>
              <a:rPr lang="en-US" sz="1800" dirty="0" smtClean="0"/>
              <a:t>, LECIM: Closing report: 12-15</a:t>
            </a:r>
            <a:r>
              <a:rPr lang="en-US" sz="1800" dirty="0" smtClean="0"/>
              <a:t>/423r0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TG4m, TVWS: Closing report: 12-15</a:t>
            </a:r>
            <a:r>
              <a:rPr lang="en-US" sz="1800" dirty="0" smtClean="0"/>
              <a:t>/431r2.</a:t>
            </a:r>
            <a:endParaRPr lang="en-US" sz="1800" dirty="0" smtClean="0"/>
          </a:p>
          <a:p>
            <a:pPr lvl="1"/>
            <a:r>
              <a:rPr lang="en-US" sz="1800" dirty="0" smtClean="0"/>
              <a:t>TG4n, CMB: Closing report: 12-15</a:t>
            </a:r>
            <a:r>
              <a:rPr lang="en-US" sz="1800" dirty="0" smtClean="0"/>
              <a:t>/421r0.</a:t>
            </a:r>
            <a:endParaRPr lang="en-US" sz="1600" dirty="0" smtClean="0"/>
          </a:p>
          <a:p>
            <a:pPr lvl="1"/>
            <a:r>
              <a:rPr lang="en-US" sz="1800" dirty="0" smtClean="0"/>
              <a:t>TG4p, PTC: Closing report: 12-15</a:t>
            </a:r>
            <a:r>
              <a:rPr lang="en-US" sz="1800" dirty="0" smtClean="0"/>
              <a:t>/424r1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TG8</a:t>
            </a:r>
            <a:r>
              <a:rPr lang="en-US" sz="1800" dirty="0" smtClean="0"/>
              <a:t>, PAC: Closing report: 12-15</a:t>
            </a:r>
            <a:r>
              <a:rPr lang="en-US" sz="1800" dirty="0" smtClean="0"/>
              <a:t>/426r0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TG9, KMP: Closing report: 12-15</a:t>
            </a:r>
            <a:r>
              <a:rPr lang="en-US" sz="1800" dirty="0" smtClean="0"/>
              <a:t>/415r0.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66572" cy="276999"/>
          </a:xfrm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Study Groups creating Par and 5C:</a:t>
            </a:r>
          </a:p>
          <a:p>
            <a:pPr lvl="1"/>
            <a:r>
              <a:rPr lang="en-US" dirty="0" smtClean="0"/>
              <a:t>SG ULP: Closing report: 12-15</a:t>
            </a:r>
            <a:r>
              <a:rPr lang="en-US" dirty="0" smtClean="0"/>
              <a:t>/491r0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IGs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IG LED: Closing report: 15-12</a:t>
            </a:r>
            <a:r>
              <a:rPr lang="en-US" dirty="0" smtClean="0"/>
              <a:t>/430r0</a:t>
            </a:r>
            <a:endParaRPr lang="en-US" dirty="0" smtClean="0"/>
          </a:p>
          <a:p>
            <a:pPr lvl="1"/>
            <a:r>
              <a:rPr lang="en-US" dirty="0" smtClean="0"/>
              <a:t>IG THz: </a:t>
            </a:r>
            <a:r>
              <a:rPr lang="en-US" dirty="0" smtClean="0"/>
              <a:t>Closing report:  15-12/418r0</a:t>
            </a:r>
            <a:endParaRPr lang="en-US" dirty="0" smtClean="0"/>
          </a:p>
          <a:p>
            <a:pPr lvl="1"/>
            <a:r>
              <a:rPr lang="en-US" dirty="0" smtClean="0"/>
              <a:t>IG SRU: </a:t>
            </a:r>
            <a:r>
              <a:rPr lang="en-US" dirty="0" smtClean="0"/>
              <a:t>Closing report: 15-12/425r0</a:t>
            </a:r>
          </a:p>
          <a:p>
            <a:pPr lvl="1"/>
            <a:r>
              <a:rPr lang="en-US" dirty="0" smtClean="0"/>
              <a:t>IG L2R: Closing report:  15-12/433r0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66572" cy="276999"/>
          </a:xfrm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</a:t>
            </a:r>
            <a:r>
              <a:rPr lang="en-US" dirty="0" smtClean="0"/>
              <a:t>WNG, Maintenance, &amp; Rules: </a:t>
            </a:r>
            <a:r>
              <a:rPr lang="en-US" dirty="0" smtClean="0"/>
              <a:t>Closing report: 12-15</a:t>
            </a:r>
            <a:r>
              <a:rPr lang="en-US" dirty="0" smtClean="0"/>
              <a:t>/422r1.</a:t>
            </a:r>
            <a:endParaRPr lang="en-US" dirty="0" smtClean="0"/>
          </a:p>
          <a:p>
            <a:r>
              <a:rPr lang="en-US" dirty="0" smtClean="0"/>
              <a:t>Architecture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/>
              <a:t>No news </a:t>
            </a:r>
            <a:r>
              <a:rPr lang="en-US" smtClean="0"/>
              <a:t>to report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337</TotalTime>
  <Words>280</Words>
  <Application>Microsoft Macintosh PowerPoint</Application>
  <PresentationFormat>On-screen Show (4:3)</PresentationFormat>
  <Paragraphs>50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subject/>
  <dc:creator>John H Notor</dc:creator>
  <cp:keywords/>
  <dc:description/>
  <cp:lastModifiedBy>John H Notor</cp:lastModifiedBy>
  <cp:revision>179</cp:revision>
  <cp:lastPrinted>1998-02-10T13:28:06Z</cp:lastPrinted>
  <dcterms:created xsi:type="dcterms:W3CDTF">2012-05-17T22:09:29Z</dcterms:created>
  <dcterms:modified xsi:type="dcterms:W3CDTF">2012-07-20T02:21:44Z</dcterms:modified>
  <cp:category/>
</cp:coreProperties>
</file>