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84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18-12/47r0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4280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17,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p:oleObj spid="_x0000_s30731" name="Document" r:id="rId4" imgW="8255000" imgH="27559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TG4j, MBAN</a:t>
            </a:r>
            <a:r>
              <a:rPr lang="en-US" sz="1800" dirty="0" smtClean="0"/>
              <a:t>: Closing report: 12-15/292r1.</a:t>
            </a:r>
          </a:p>
          <a:p>
            <a:pPr lvl="2"/>
            <a:r>
              <a:rPr lang="en-US" sz="1600" dirty="0" smtClean="0"/>
              <a:t>FCC will vote on MBAN rules at next meeting.</a:t>
            </a:r>
            <a:endParaRPr lang="en-US" sz="1600" dirty="0" smtClean="0"/>
          </a:p>
          <a:p>
            <a:pPr lvl="1"/>
            <a:r>
              <a:rPr lang="en-US" sz="1800" dirty="0" smtClean="0"/>
              <a:t>TG4k, LECIM: Closing report</a:t>
            </a:r>
            <a:r>
              <a:rPr lang="en-US" sz="1800" dirty="0" smtClean="0"/>
              <a:t>: 12-15/298r0.</a:t>
            </a:r>
          </a:p>
          <a:p>
            <a:pPr lvl="1"/>
            <a:r>
              <a:rPr lang="en-US" sz="1800" dirty="0" smtClean="0"/>
              <a:t>TG4m, TVWS: Closing report</a:t>
            </a:r>
            <a:r>
              <a:rPr lang="en-US" sz="1800" dirty="0" smtClean="0"/>
              <a:t>: 12-15/297r0.</a:t>
            </a:r>
            <a:endParaRPr lang="en-US" sz="1800" dirty="0" smtClean="0"/>
          </a:p>
          <a:p>
            <a:pPr lvl="1"/>
            <a:r>
              <a:rPr lang="en-US" sz="1800" dirty="0" smtClean="0"/>
              <a:t>TG4n, </a:t>
            </a:r>
            <a:r>
              <a:rPr lang="en-US" sz="1800" dirty="0" smtClean="0"/>
              <a:t>CMB</a:t>
            </a:r>
            <a:r>
              <a:rPr lang="en-US" sz="1800" dirty="0" smtClean="0"/>
              <a:t>: </a:t>
            </a:r>
            <a:r>
              <a:rPr lang="en-US" sz="1800" dirty="0" smtClean="0"/>
              <a:t>Closing report</a:t>
            </a:r>
            <a:r>
              <a:rPr lang="en-US" sz="1800" dirty="0" smtClean="0"/>
              <a:t>: 12-15/294r1.</a:t>
            </a:r>
          </a:p>
          <a:p>
            <a:pPr lvl="2"/>
            <a:r>
              <a:rPr lang="en-US" sz="1600" dirty="0" smtClean="0"/>
              <a:t>Drafted call for applications.</a:t>
            </a:r>
          </a:p>
          <a:p>
            <a:pPr lvl="1"/>
            <a:r>
              <a:rPr lang="en-US" sz="1800" dirty="0" smtClean="0"/>
              <a:t>TG4p, PTC: </a:t>
            </a:r>
            <a:r>
              <a:rPr lang="en-US" sz="1800" dirty="0" smtClean="0"/>
              <a:t>Closing report</a:t>
            </a:r>
            <a:r>
              <a:rPr lang="en-US" sz="1800" dirty="0" smtClean="0"/>
              <a:t>: </a:t>
            </a:r>
            <a:r>
              <a:rPr lang="en-US" sz="1800" dirty="0" smtClean="0"/>
              <a:t>12-15</a:t>
            </a:r>
            <a:r>
              <a:rPr lang="en-US" sz="1800" dirty="0" smtClean="0"/>
              <a:t>/271r1.</a:t>
            </a:r>
          </a:p>
          <a:p>
            <a:pPr lvl="2"/>
            <a:r>
              <a:rPr lang="en-US" sz="1600" dirty="0" smtClean="0"/>
              <a:t>First meeting as task group</a:t>
            </a:r>
            <a:r>
              <a:rPr lang="en-US" sz="1600" dirty="0" smtClean="0"/>
              <a:t>.</a:t>
            </a:r>
          </a:p>
          <a:p>
            <a:pPr lvl="1"/>
            <a:r>
              <a:rPr lang="en-US" sz="1800" dirty="0" smtClean="0"/>
              <a:t>TG8</a:t>
            </a:r>
            <a:r>
              <a:rPr lang="en-US" sz="1800" dirty="0" smtClean="0"/>
              <a:t>, PAC: Closing report: 12-15/295r0.</a:t>
            </a:r>
            <a:endParaRPr lang="en-US" sz="1800" dirty="0" smtClean="0"/>
          </a:p>
          <a:p>
            <a:pPr lvl="1"/>
            <a:r>
              <a:rPr lang="en-US" sz="1800" dirty="0" smtClean="0"/>
              <a:t>TG9, KMP: Closing report: 12-15/290r1.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  <a:endParaRPr lang="en-US" dirty="0" smtClean="0"/>
          </a:p>
          <a:p>
            <a:pPr lvl="1"/>
            <a:r>
              <a:rPr lang="en-US" dirty="0" smtClean="0"/>
              <a:t>SG </a:t>
            </a:r>
            <a:r>
              <a:rPr lang="en-US" dirty="0" smtClean="0"/>
              <a:t>ULP: Closing report: 12-15/289r0.</a:t>
            </a:r>
          </a:p>
          <a:p>
            <a:r>
              <a:rPr lang="en-US" dirty="0" err="1" smtClean="0"/>
              <a:t>IGs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IG LED: Closing report: 15-12/281r0</a:t>
            </a:r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THz:</a:t>
            </a:r>
            <a:r>
              <a:rPr lang="en-US" dirty="0" smtClean="0"/>
              <a:t> not meeting this week.</a:t>
            </a:r>
          </a:p>
          <a:p>
            <a:pPr lvl="1"/>
            <a:r>
              <a:rPr lang="en-US" dirty="0" smtClean="0"/>
              <a:t>IG SRU:</a:t>
            </a:r>
            <a:r>
              <a:rPr lang="en-US" dirty="0" smtClean="0"/>
              <a:t> not meeting this week.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66572" cy="276999"/>
          </a:xfrm>
        </p:spPr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WNG: Closing report</a:t>
            </a:r>
            <a:r>
              <a:rPr lang="en-US" dirty="0" smtClean="0"/>
              <a:t>: 12-15/273r0.</a:t>
            </a:r>
          </a:p>
          <a:p>
            <a:pPr lvl="2"/>
            <a:r>
              <a:rPr lang="en-US" smtClean="0"/>
              <a:t>Formed IG L2R.</a:t>
            </a:r>
            <a:endParaRPr lang="en-US" smtClean="0"/>
          </a:p>
          <a:p>
            <a:r>
              <a:rPr lang="en-US" dirty="0" smtClean="0"/>
              <a:t>Architecture Group</a:t>
            </a:r>
          </a:p>
          <a:p>
            <a:pPr lvl="1"/>
            <a:r>
              <a:rPr lang="en-US" dirty="0" smtClean="0"/>
              <a:t>Goal is to have sponsor ballot finished by July 2012 Plenary.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272</TotalTime>
  <Words>291</Words>
  <Application>Microsoft Macintosh PowerPoint</Application>
  <PresentationFormat>On-screen Show (4:3)</PresentationFormat>
  <Paragraphs>53</Paragraphs>
  <Slides>4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subject/>
  <dc:creator>John H Notor</dc:creator>
  <cp:keywords/>
  <dc:description/>
  <cp:lastModifiedBy>John H Notor</cp:lastModifiedBy>
  <cp:revision>156</cp:revision>
  <cp:lastPrinted>1998-02-10T13:28:06Z</cp:lastPrinted>
  <dcterms:created xsi:type="dcterms:W3CDTF">2012-05-17T22:09:29Z</dcterms:created>
  <dcterms:modified xsi:type="dcterms:W3CDTF">2012-05-17T23:05:36Z</dcterms:modified>
  <cp:category/>
</cp:coreProperties>
</file>