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18-12</a:t>
            </a:r>
            <a:r>
              <a:rPr lang="en-US" sz="1800" b="1" smtClean="0"/>
              <a:t>/35r1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4280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17,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514600"/>
          <a:ext cx="8243888" cy="2505075"/>
        </p:xfrm>
        <a:graphic>
          <a:graphicData uri="http://schemas.openxmlformats.org/presentationml/2006/ole">
            <p:oleObj spid="_x0000_s30731" name="Document" r:id="rId4" imgW="8255000" imgH="2514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38862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dirty="0" smtClean="0"/>
              <a:t>TG4j, MBAN: Closing report: 15-12/0178r1.</a:t>
            </a:r>
            <a:br>
              <a:rPr lang="en-US" dirty="0" smtClean="0"/>
            </a:br>
            <a:r>
              <a:rPr lang="en-US" dirty="0" smtClean="0"/>
              <a:t>	FCC to release rules for MBAN in Q1, just two weeks away.</a:t>
            </a:r>
            <a:br>
              <a:rPr lang="en-US" dirty="0" smtClean="0"/>
            </a:br>
            <a:r>
              <a:rPr lang="en-US" dirty="0" smtClean="0"/>
              <a:t>   Motion to move to WG letter ballot, passed by unanimous consent.</a:t>
            </a:r>
          </a:p>
          <a:p>
            <a:pPr lvl="1"/>
            <a:r>
              <a:rPr lang="en-US" dirty="0" smtClean="0"/>
              <a:t>TG4k, LECIM: Closing report: 15-12/0181r0.</a:t>
            </a:r>
          </a:p>
          <a:p>
            <a:pPr lvl="1"/>
            <a:r>
              <a:rPr lang="en-US" dirty="0" smtClean="0"/>
              <a:t>TG4m, TVWS: Closing report: 15-12/0188r0.</a:t>
            </a:r>
          </a:p>
          <a:p>
            <a:pPr lvl="1"/>
            <a:r>
              <a:rPr lang="en-US" dirty="0" smtClean="0"/>
              <a:t>TG6, BAN: Closing report: 15-12/0132r0.</a:t>
            </a:r>
          </a:p>
          <a:p>
            <a:pPr lvl="1"/>
            <a:r>
              <a:rPr lang="en-US" dirty="0" smtClean="0"/>
              <a:t>TG9, KMP: Closing report: 15-12/153r1.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PAC: Closing report: 15-12/0185r0.</a:t>
            </a:r>
          </a:p>
          <a:p>
            <a:pPr lvl="2"/>
            <a:r>
              <a:rPr lang="en-US" dirty="0" smtClean="0"/>
              <a:t>PAR &amp; 5C approved in mid-week plenary.</a:t>
            </a:r>
          </a:p>
          <a:p>
            <a:pPr lvl="1"/>
            <a:r>
              <a:rPr lang="en-US" dirty="0" smtClean="0"/>
              <a:t>SG4n CMB: Closing report: 15-12/0179r0. </a:t>
            </a:r>
          </a:p>
          <a:p>
            <a:pPr lvl="2"/>
            <a:r>
              <a:rPr lang="en-US" dirty="0" smtClean="0"/>
              <a:t>Par &amp; 5C approved in mid-week plenary.</a:t>
            </a:r>
          </a:p>
          <a:p>
            <a:pPr lvl="2"/>
            <a:r>
              <a:rPr lang="en-US" dirty="0" smtClean="0"/>
              <a:t>Focused on Chinese Medical BAN. </a:t>
            </a:r>
          </a:p>
          <a:p>
            <a:pPr lvl="1"/>
            <a:r>
              <a:rPr lang="en-US" dirty="0" smtClean="0"/>
              <a:t>SG PTC: Closing report: 15-12/0182r2.</a:t>
            </a:r>
          </a:p>
          <a:p>
            <a:pPr lvl="2"/>
            <a:r>
              <a:rPr lang="en-US" dirty="0" smtClean="0"/>
              <a:t>Par &amp; 5C approved in mid-week plenary.</a:t>
            </a:r>
          </a:p>
          <a:p>
            <a:r>
              <a:rPr lang="en-US" dirty="0" err="1" smtClean="0"/>
              <a:t>IGs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IG THz: Closing report: 15-12/0144r0.</a:t>
            </a:r>
          </a:p>
          <a:p>
            <a:pPr lvl="2"/>
            <a:r>
              <a:rPr lang="en-US" dirty="0" smtClean="0"/>
              <a:t>May be able to start a study group at the end of 2012.</a:t>
            </a:r>
          </a:p>
          <a:p>
            <a:pPr lvl="1"/>
            <a:r>
              <a:rPr lang="en-US" dirty="0" smtClean="0"/>
              <a:t>IG SRU: Closing report: 15-12/0191r0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WNG: Closing report: 15-12/173r0.</a:t>
            </a:r>
          </a:p>
          <a:p>
            <a:pPr lvl="1"/>
            <a:r>
              <a:rPr lang="en-US" dirty="0" smtClean="0"/>
              <a:t>Motion to create Ultra Low Power Study Group passed.</a:t>
            </a:r>
          </a:p>
          <a:p>
            <a:r>
              <a:rPr lang="en-US" dirty="0" smtClean="0"/>
              <a:t>Architecture Group</a:t>
            </a:r>
          </a:p>
          <a:p>
            <a:pPr lvl="1"/>
            <a:r>
              <a:rPr lang="en-US" dirty="0" smtClean="0"/>
              <a:t>Resolved all comments.</a:t>
            </a:r>
          </a:p>
          <a:p>
            <a:pPr lvl="1"/>
            <a:r>
              <a:rPr lang="en-US" dirty="0" smtClean="0"/>
              <a:t>Going for a recirculation.</a:t>
            </a:r>
          </a:p>
          <a:p>
            <a:pPr lvl="1"/>
            <a:r>
              <a:rPr lang="en-US" dirty="0" smtClean="0"/>
              <a:t>Goal is to have sponsor ballot finished by July 2012 Plenary.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211</TotalTime>
  <Words>344</Words>
  <Application>Microsoft Macintosh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subject/>
  <dc:creator>John H Notor</dc:creator>
  <cp:keywords/>
  <dc:description/>
  <cp:lastModifiedBy>John H Notor</cp:lastModifiedBy>
  <cp:revision>127</cp:revision>
  <cp:lastPrinted>1998-02-10T13:28:06Z</cp:lastPrinted>
  <dcterms:created xsi:type="dcterms:W3CDTF">2012-05-17T18:41:28Z</dcterms:created>
  <dcterms:modified xsi:type="dcterms:W3CDTF">2012-05-17T18:41:45Z</dcterms:modified>
  <cp:category/>
</cp:coreProperties>
</file>