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Masters/slideMaster4.xml" ContentType="application/vnd.openxmlformats-officedocument.presentationml.slideMaster+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148" r:id="rId2"/>
    <p:sldMasterId id="2147484160" r:id="rId3"/>
    <p:sldMasterId id="2147484021" r:id="rId4"/>
  </p:sldMasterIdLst>
  <p:notesMasterIdLst>
    <p:notesMasterId r:id="rId10"/>
  </p:notesMasterIdLst>
  <p:handoutMasterIdLst>
    <p:handoutMasterId r:id="rId11"/>
  </p:handoutMasterIdLst>
  <p:sldIdLst>
    <p:sldId id="269" r:id="rId5"/>
    <p:sldId id="274" r:id="rId6"/>
    <p:sldId id="272" r:id="rId7"/>
    <p:sldId id="275" r:id="rId8"/>
    <p:sldId id="26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7" autoAdjust="0"/>
    <p:restoredTop sz="94643" autoAdjust="0"/>
  </p:normalViewPr>
  <p:slideViewPr>
    <p:cSldViewPr>
      <p:cViewPr varScale="1">
        <p:scale>
          <a:sx n="69" d="100"/>
          <a:sy n="69" d="100"/>
        </p:scale>
        <p:origin x="-852" y="-108"/>
      </p:cViewPr>
      <p:guideLst>
        <p:guide orient="horz" pos="2160"/>
        <p:guide pos="2880"/>
      </p:guideLst>
    </p:cSldViewPr>
  </p:slideViewPr>
  <p:outlineViewPr>
    <p:cViewPr>
      <p:scale>
        <a:sx n="33" d="100"/>
        <a:sy n="33" d="100"/>
      </p:scale>
      <p:origin x="0" y="346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178"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802.18-12-00xx-00-0000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R. Gloger</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1025FE55-8164-49F1-AFF1-B9FFD1545E08}" type="slidenum">
              <a:rPr lang="en-US"/>
              <a:pPr>
                <a:defRPr/>
              </a:pPr>
              <a:t>‹Nr.›</a:t>
            </a:fld>
            <a:endParaRPr lang="en-US"/>
          </a:p>
        </p:txBody>
      </p:sp>
      <p:sp>
        <p:nvSpPr>
          <p:cNvPr id="1946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9463"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946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7417" name="fc"/>
          <p:cNvSpPr txBox="1">
            <a:spLocks noChangeArrowheads="1"/>
          </p:cNvSpPr>
          <p:nvPr/>
        </p:nvSpPr>
        <p:spPr bwMode="auto">
          <a:xfrm>
            <a:off x="0" y="9064625"/>
            <a:ext cx="69342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802.18-12-00xx-00-0000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R. Gloger</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CCE5868C-22C7-43F2-B12C-EC1E9553403A}" type="slidenum">
              <a:rPr lang="en-US"/>
              <a:pPr>
                <a:defRPr/>
              </a:pPr>
              <a:t>‹Nr.›</a:t>
            </a:fld>
            <a:endParaRPr lang="en-US"/>
          </a:p>
        </p:txBody>
      </p:sp>
      <p:sp>
        <p:nvSpPr>
          <p:cNvPr id="16392"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63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63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3323" name="fc"/>
          <p:cNvSpPr txBox="1">
            <a:spLocks noChangeArrowheads="1"/>
          </p:cNvSpPr>
          <p:nvPr/>
        </p:nvSpPr>
        <p:spPr bwMode="auto">
          <a:xfrm>
            <a:off x="0" y="9064625"/>
            <a:ext cx="69342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smtClean="0"/>
              <a:t>doc.: IEEE 802.18-12-00xx-00-0000</a:t>
            </a:r>
          </a:p>
        </p:txBody>
      </p:sp>
      <p:sp>
        <p:nvSpPr>
          <p:cNvPr id="20483" name="Rectangle 3"/>
          <p:cNvSpPr>
            <a:spLocks noGrp="1" noChangeArrowheads="1"/>
          </p:cNvSpPr>
          <p:nvPr>
            <p:ph type="dt" sz="quarter" idx="1"/>
          </p:nvPr>
        </p:nvSpPr>
        <p:spPr>
          <a:noFill/>
        </p:spPr>
        <p:txBody>
          <a:bodyPr/>
          <a:lstStyle/>
          <a:p>
            <a:r>
              <a:rPr lang="en-US" smtClean="0"/>
              <a:t>Month Year</a:t>
            </a:r>
          </a:p>
        </p:txBody>
      </p:sp>
      <p:sp>
        <p:nvSpPr>
          <p:cNvPr id="20484" name="Rectangle 6"/>
          <p:cNvSpPr>
            <a:spLocks noGrp="1" noChangeArrowheads="1"/>
          </p:cNvSpPr>
          <p:nvPr>
            <p:ph type="ftr" sz="quarter" idx="4"/>
          </p:nvPr>
        </p:nvSpPr>
        <p:spPr>
          <a:noFill/>
        </p:spPr>
        <p:txBody>
          <a:bodyPr/>
          <a:lstStyle/>
          <a:p>
            <a:pPr lvl="4"/>
            <a:r>
              <a:rPr lang="en-US" smtClean="0"/>
              <a:t>R. Gloger</a:t>
            </a:r>
          </a:p>
        </p:txBody>
      </p:sp>
      <p:sp>
        <p:nvSpPr>
          <p:cNvPr id="20485" name="Rectangle 7"/>
          <p:cNvSpPr>
            <a:spLocks noGrp="1" noChangeArrowheads="1"/>
          </p:cNvSpPr>
          <p:nvPr>
            <p:ph type="sldNum" sz="quarter" idx="5"/>
          </p:nvPr>
        </p:nvSpPr>
        <p:spPr>
          <a:noFill/>
        </p:spPr>
        <p:txBody>
          <a:bodyPr/>
          <a:lstStyle/>
          <a:p>
            <a:r>
              <a:rPr lang="en-US"/>
              <a:t>Page </a:t>
            </a:r>
            <a:fld id="{8789CAF0-698B-44FB-88D5-24B89A5132BE}" type="slidenum">
              <a:rPr lang="en-US"/>
              <a:pPr/>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smtClean="0"/>
              <a:t>doc.: IEEE 802.18-12-00xx-00-0000</a:t>
            </a:r>
          </a:p>
        </p:txBody>
      </p:sp>
      <p:sp>
        <p:nvSpPr>
          <p:cNvPr id="21507" name="Rectangle 3"/>
          <p:cNvSpPr>
            <a:spLocks noGrp="1" noChangeArrowheads="1"/>
          </p:cNvSpPr>
          <p:nvPr>
            <p:ph type="dt" sz="quarter" idx="1"/>
          </p:nvPr>
        </p:nvSpPr>
        <p:spPr>
          <a:noFill/>
        </p:spPr>
        <p:txBody>
          <a:bodyPr/>
          <a:lstStyle/>
          <a:p>
            <a:r>
              <a:rPr lang="en-US" smtClean="0"/>
              <a:t>Month Year</a:t>
            </a:r>
          </a:p>
        </p:txBody>
      </p:sp>
      <p:sp>
        <p:nvSpPr>
          <p:cNvPr id="21508" name="Rectangle 6"/>
          <p:cNvSpPr>
            <a:spLocks noGrp="1" noChangeArrowheads="1"/>
          </p:cNvSpPr>
          <p:nvPr>
            <p:ph type="ftr" sz="quarter" idx="4"/>
          </p:nvPr>
        </p:nvSpPr>
        <p:spPr>
          <a:noFill/>
        </p:spPr>
        <p:txBody>
          <a:bodyPr/>
          <a:lstStyle/>
          <a:p>
            <a:pPr lvl="4"/>
            <a:r>
              <a:rPr lang="en-US" smtClean="0"/>
              <a:t>R. Gloger</a:t>
            </a:r>
          </a:p>
        </p:txBody>
      </p:sp>
      <p:sp>
        <p:nvSpPr>
          <p:cNvPr id="21509" name="Rectangle 7"/>
          <p:cNvSpPr>
            <a:spLocks noGrp="1" noChangeArrowheads="1"/>
          </p:cNvSpPr>
          <p:nvPr>
            <p:ph type="sldNum" sz="quarter" idx="5"/>
          </p:nvPr>
        </p:nvSpPr>
        <p:spPr>
          <a:noFill/>
        </p:spPr>
        <p:txBody>
          <a:bodyPr/>
          <a:lstStyle/>
          <a:p>
            <a:r>
              <a:rPr lang="en-US"/>
              <a:t>Page </a:t>
            </a:r>
            <a:fld id="{A2718F0A-BD7C-45A7-A3DF-62294705FFA2}" type="slidenum">
              <a:rPr lang="en-US"/>
              <a:pPr/>
              <a:t>2</a:t>
            </a:fld>
            <a:endParaRPr lang="en-US"/>
          </a:p>
        </p:txBody>
      </p:sp>
      <p:sp>
        <p:nvSpPr>
          <p:cNvPr id="21510" name="Rectangle 2"/>
          <p:cNvSpPr>
            <a:spLocks noGrp="1" noRot="1" noChangeAspect="1" noChangeArrowheads="1" noTextEdit="1"/>
          </p:cNvSpPr>
          <p:nvPr>
            <p:ph type="sldImg"/>
          </p:nvPr>
        </p:nvSpPr>
        <p:spPr>
          <a:xfrm>
            <a:off x="1154113" y="701675"/>
            <a:ext cx="4625975" cy="3468688"/>
          </a:xfrm>
          <a:ln cap="flat"/>
        </p:spPr>
      </p:sp>
      <p:sp>
        <p:nvSpPr>
          <p:cNvPr id="21511" name="Rectangle 3"/>
          <p:cNvSpPr>
            <a:spLocks noGrp="1" noChangeArrowheads="1"/>
          </p:cNvSpPr>
          <p:nvPr>
            <p:ph type="body" idx="1"/>
          </p:nvPr>
        </p:nvSpPr>
        <p:spPr>
          <a:noFill/>
          <a:ln/>
        </p:spPr>
        <p:txBody>
          <a:bodyPr lIns="95250" rIns="95250"/>
          <a:lstStyle/>
          <a:p>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726" y="332601"/>
            <a:ext cx="329577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802.18-12/0018r0</a:t>
            </a:r>
            <a:endParaRPr lang="en-US" sz="1800" b="1" dirty="0"/>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10" name="Rectangle 12"/>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11" name="Rectangle 13"/>
          <p:cNvSpPr>
            <a:spLocks noGrp="1" noChangeArrowheads="1"/>
          </p:cNvSpPr>
          <p:nvPr>
            <p:ph type="ftr" sz="quarter" idx="11"/>
          </p:nvPr>
        </p:nvSpPr>
        <p:spPr/>
        <p:txBody>
          <a:bodyPr/>
          <a:lstStyle>
            <a:lvl1pPr>
              <a:defRPr dirty="0" smtClean="0"/>
            </a:lvl1pPr>
          </a:lstStyle>
          <a:p>
            <a:pPr>
              <a:defRPr/>
            </a:pPr>
            <a:r>
              <a:rPr lang="en-US"/>
              <a:t>Reinhard Gloger, Nokia Siemens Networks</a:t>
            </a:r>
          </a:p>
        </p:txBody>
      </p:sp>
      <p:sp>
        <p:nvSpPr>
          <p:cNvPr id="12" name="Rectangle 14"/>
          <p:cNvSpPr>
            <a:spLocks noGrp="1" noChangeArrowheads="1"/>
          </p:cNvSpPr>
          <p:nvPr>
            <p:ph type="sldNum" sz="quarter" idx="12"/>
          </p:nvPr>
        </p:nvSpPr>
        <p:spPr/>
        <p:txBody>
          <a:bodyPr/>
          <a:lstStyle>
            <a:lvl1pPr>
              <a:defRPr smtClean="0"/>
            </a:lvl1pPr>
          </a:lstStyle>
          <a:p>
            <a:pPr>
              <a:defRPr/>
            </a:pPr>
            <a:r>
              <a:rPr lang="en-US"/>
              <a:t>Slide </a:t>
            </a:r>
            <a:fld id="{CEE18982-20D8-42E9-B580-418AB93C421C}"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10" name="Rectangle 5"/>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11" name="Rectangle 6"/>
          <p:cNvSpPr>
            <a:spLocks noGrp="1" noChangeArrowheads="1"/>
          </p:cNvSpPr>
          <p:nvPr>
            <p:ph type="sldNum" sz="quarter" idx="12"/>
          </p:nvPr>
        </p:nvSpPr>
        <p:spPr/>
        <p:txBody>
          <a:bodyPr/>
          <a:lstStyle>
            <a:lvl1pPr>
              <a:defRPr smtClean="0"/>
            </a:lvl1pPr>
          </a:lstStyle>
          <a:p>
            <a:pPr>
              <a:defRPr/>
            </a:pPr>
            <a:r>
              <a:rPr lang="en-US"/>
              <a:t>Slide </a:t>
            </a:r>
            <a:fld id="{E2F9F194-D934-4DF5-914E-C4B13166F99D}"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8"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10" name="Rectangle 5"/>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11" name="Rectangle 6"/>
          <p:cNvSpPr>
            <a:spLocks noGrp="1" noChangeArrowheads="1"/>
          </p:cNvSpPr>
          <p:nvPr>
            <p:ph type="sldNum" sz="quarter" idx="12"/>
          </p:nvPr>
        </p:nvSpPr>
        <p:spPr/>
        <p:txBody>
          <a:bodyPr/>
          <a:lstStyle>
            <a:lvl1pPr>
              <a:defRPr smtClean="0"/>
            </a:lvl1pPr>
          </a:lstStyle>
          <a:p>
            <a:pPr>
              <a:defRPr/>
            </a:pPr>
            <a:r>
              <a:rPr lang="en-US"/>
              <a:t>Slide </a:t>
            </a:r>
            <a:fld id="{4E5EC415-9471-4BBE-A8BD-2FE24C72F2B4}" type="slidenum">
              <a:rPr lang="en-US"/>
              <a:pPr>
                <a:defRPr/>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de-DE" dirty="0" err="1"/>
              <a:t>January</a:t>
            </a:r>
            <a:r>
              <a:rPr lang="de-DE" dirty="0"/>
              <a:t> 2012</a:t>
            </a:r>
            <a:endParaRPr lang="en-US" dirty="0"/>
          </a:p>
        </p:txBody>
      </p:sp>
      <p:sp>
        <p:nvSpPr>
          <p:cNvPr id="5" name="Rectangle 5"/>
          <p:cNvSpPr>
            <a:spLocks noGrp="1" noChangeArrowheads="1"/>
          </p:cNvSpPr>
          <p:nvPr>
            <p:ph type="ftr" sz="quarter" idx="11"/>
          </p:nvPr>
        </p:nvSpPr>
        <p:spPr>
          <a:xfrm>
            <a:off x="5781675" y="6475413"/>
            <a:ext cx="2762250" cy="184150"/>
          </a:xfrm>
        </p:spPr>
        <p:txBody>
          <a:bodyPr/>
          <a:lstStyle>
            <a:lvl1pPr>
              <a:defRPr dirty="0" smtClean="0"/>
            </a:lvl1pPr>
          </a:lstStyle>
          <a:p>
            <a:pPr>
              <a:defRPr/>
            </a:pPr>
            <a:r>
              <a:rPr lang="en-US" dirty="0"/>
              <a:t>Reinhard Gloger, Nokia Siemens Networks</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dirty="0"/>
              <a:t>Slide </a:t>
            </a:r>
            <a:fld id="{4317E6A2-CED7-41B3-B88C-FAEB9D513AD1}" type="slidenum">
              <a:rPr lang="en-US"/>
              <a:pPr>
                <a:defRPr/>
              </a:pPr>
              <a:t>‹Nr.›</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F2153BC-E637-4D8D-9C14-B1D1A51A35F4}"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DBFAF3D-7603-4DA6-AA33-10CC3E4E2234}" type="slidenum">
              <a:rPr lang="de-DE" smtClean="0"/>
              <a:pPr/>
              <a:t>‹Nr.›</a:t>
            </a:fld>
            <a:endParaRPr lang="de-D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Reinhard Gloger, Nokia Siemens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5229B5-FFC6-4B30-AB41-BCA507943EF5}" type="slidenum">
              <a:rPr lang="en-US"/>
              <a:pPr>
                <a:defRPr/>
              </a:pPr>
              <a:t>‹Nr.›</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CC51623-B9BB-4E2D-83AB-A957CDF3A38F}" type="datetimeFigureOut">
              <a:rPr lang="de-DE" smtClean="0"/>
              <a:pPr/>
              <a:t>17.02.2012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D2E2211-6C12-4184-85F5-0DE94AAE1C49}" type="slidenum">
              <a:rPr lang="de-DE" smtClean="0"/>
              <a:pPr/>
              <a:t>‹Nr.›</a:t>
            </a:fld>
            <a:endParaRPr lang="de-DE"/>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FAB7E1F3-A75D-42E2-A608-5EB4FFDB3D43}" type="slidenum">
              <a:rPr lang="en-US"/>
              <a:pPr>
                <a:defRPr/>
              </a:pPr>
              <a:t>‹Nr.›</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3F091A76-047D-489A-8557-CA9C440EFE70}" type="slidenum">
              <a:rPr lang="en-US"/>
              <a:pPr>
                <a:defRPr/>
              </a:pPr>
              <a:t>‹Nr.›</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A7C5B8EA-B9EB-4C59-93C6-E5742762C406}" type="slidenum">
              <a:rPr lang="en-US"/>
              <a:pPr>
                <a:defRPr/>
              </a:pPr>
              <a:t>‹Nr.›</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91807334-534B-453E-AAE1-4459FC9C7537}"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Reinhard Gloger, Nokia Siemens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37451F-90AD-4C01-8415-8562D670EC38}" type="slidenum">
              <a:rPr lang="en-US"/>
              <a:pPr>
                <a:defRPr/>
              </a:pPr>
              <a:t>‹Nr.›</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8"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9" name="Slide Number Placeholder 5"/>
          <p:cNvSpPr>
            <a:spLocks noGrp="1"/>
          </p:cNvSpPr>
          <p:nvPr>
            <p:ph type="sldNum" sz="quarter" idx="12"/>
          </p:nvPr>
        </p:nvSpPr>
        <p:spPr/>
        <p:txBody>
          <a:bodyPr/>
          <a:lstStyle>
            <a:lvl1pPr>
              <a:defRPr/>
            </a:lvl1pPr>
          </a:lstStyle>
          <a:p>
            <a:pPr>
              <a:defRPr/>
            </a:pPr>
            <a:fld id="{278ED9A1-20F5-4DB4-ACC1-5CEAF68442BE}" type="slidenum">
              <a:rPr lang="en-US"/>
              <a:pPr>
                <a:defRPr/>
              </a:pPr>
              <a:t>‹Nr.›</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4"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5" name="Slide Number Placeholder 5"/>
          <p:cNvSpPr>
            <a:spLocks noGrp="1"/>
          </p:cNvSpPr>
          <p:nvPr>
            <p:ph type="sldNum" sz="quarter" idx="12"/>
          </p:nvPr>
        </p:nvSpPr>
        <p:spPr/>
        <p:txBody>
          <a:bodyPr/>
          <a:lstStyle>
            <a:lvl1pPr>
              <a:defRPr/>
            </a:lvl1pPr>
          </a:lstStyle>
          <a:p>
            <a:pPr>
              <a:defRPr/>
            </a:pPr>
            <a:fld id="{7D1BBFEA-A61F-4878-8121-1F50FA700544}" type="slidenum">
              <a:rPr lang="en-US"/>
              <a:pPr>
                <a:defRPr/>
              </a:pPr>
              <a:t>‹Nr.›</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3"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4" name="Slide Number Placeholder 5"/>
          <p:cNvSpPr>
            <a:spLocks noGrp="1"/>
          </p:cNvSpPr>
          <p:nvPr>
            <p:ph type="sldNum" sz="quarter" idx="12"/>
          </p:nvPr>
        </p:nvSpPr>
        <p:spPr/>
        <p:txBody>
          <a:bodyPr/>
          <a:lstStyle>
            <a:lvl1pPr>
              <a:defRPr/>
            </a:lvl1pPr>
          </a:lstStyle>
          <a:p>
            <a:pPr>
              <a:defRPr/>
            </a:pPr>
            <a:fld id="{80EF87C2-FD12-4169-B64E-00ECD7CBF9FB}" type="slidenum">
              <a:rPr lang="en-US"/>
              <a:pPr>
                <a:defRPr/>
              </a:pPr>
              <a:t>‹Nr.›</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05F413F5-CA58-40AB-AA76-7A412C9A07D1}" type="slidenum">
              <a:rPr lang="en-US"/>
              <a:pPr>
                <a:defRPr/>
              </a:pPr>
              <a:t>‹Nr.›</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6"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7" name="Slide Number Placeholder 5"/>
          <p:cNvSpPr>
            <a:spLocks noGrp="1"/>
          </p:cNvSpPr>
          <p:nvPr>
            <p:ph type="sldNum" sz="quarter" idx="12"/>
          </p:nvPr>
        </p:nvSpPr>
        <p:spPr/>
        <p:txBody>
          <a:bodyPr/>
          <a:lstStyle>
            <a:lvl1pPr>
              <a:defRPr/>
            </a:lvl1pPr>
          </a:lstStyle>
          <a:p>
            <a:pPr>
              <a:defRPr/>
            </a:pPr>
            <a:fld id="{A77CD257-8A8C-45DB-9A5E-BE5162CFE341}" type="slidenum">
              <a:rPr lang="en-US"/>
              <a:pPr>
                <a:defRPr/>
              </a:pPr>
              <a:t>‹Nr.›</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465F3A2E-1EA7-415A-9BC0-0FD2D4266501}" type="slidenum">
              <a:rPr lang="en-US"/>
              <a:pPr>
                <a:defRPr/>
              </a:pPr>
              <a:t>‹Nr.›</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de-DE"/>
              <a:t>January 2012</a:t>
            </a:r>
            <a:endParaRPr lang="en-US"/>
          </a:p>
        </p:txBody>
      </p:sp>
      <p:sp>
        <p:nvSpPr>
          <p:cNvPr id="5" name="Footer Placeholder 4"/>
          <p:cNvSpPr>
            <a:spLocks noGrp="1"/>
          </p:cNvSpPr>
          <p:nvPr>
            <p:ph type="ftr" sz="quarter" idx="11"/>
          </p:nvPr>
        </p:nvSpPr>
        <p:spPr/>
        <p:txBody>
          <a:bodyPr/>
          <a:lstStyle>
            <a:lvl1pPr>
              <a:defRPr/>
            </a:lvl1pPr>
          </a:lstStyle>
          <a:p>
            <a:pPr>
              <a:defRPr/>
            </a:pPr>
            <a:r>
              <a:rPr lang="de-DE"/>
              <a:t>Reinhard Gloger, Nokia Siemens Networks</a:t>
            </a:r>
          </a:p>
        </p:txBody>
      </p:sp>
      <p:sp>
        <p:nvSpPr>
          <p:cNvPr id="6" name="Slide Number Placeholder 5"/>
          <p:cNvSpPr>
            <a:spLocks noGrp="1"/>
          </p:cNvSpPr>
          <p:nvPr>
            <p:ph type="sldNum" sz="quarter" idx="12"/>
          </p:nvPr>
        </p:nvSpPr>
        <p:spPr/>
        <p:txBody>
          <a:bodyPr/>
          <a:lstStyle>
            <a:lvl1pPr>
              <a:defRPr/>
            </a:lvl1pPr>
          </a:lstStyle>
          <a:p>
            <a:pPr>
              <a:defRPr/>
            </a:pPr>
            <a:fld id="{0B8367E9-2616-49A5-87EE-A8161C5FA9EE}"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8" name="Rectangle 5"/>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9" name="Rectangle 6"/>
          <p:cNvSpPr>
            <a:spLocks noGrp="1" noChangeArrowheads="1"/>
          </p:cNvSpPr>
          <p:nvPr>
            <p:ph type="sldNum" sz="quarter" idx="12"/>
          </p:nvPr>
        </p:nvSpPr>
        <p:spPr/>
        <p:txBody>
          <a:bodyPr/>
          <a:lstStyle>
            <a:lvl1pPr>
              <a:defRPr smtClean="0"/>
            </a:lvl1pPr>
          </a:lstStyle>
          <a:p>
            <a:pPr>
              <a:defRPr/>
            </a:pPr>
            <a:r>
              <a:rPr lang="en-US"/>
              <a:t>Slide </a:t>
            </a:r>
            <a:fld id="{9BAE7051-F623-4AF4-8A72-1042416F45F5}"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4" name="Rectangle 5"/>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5" name="Rectangle 6"/>
          <p:cNvSpPr>
            <a:spLocks noGrp="1" noChangeArrowheads="1"/>
          </p:cNvSpPr>
          <p:nvPr>
            <p:ph type="sldNum" sz="quarter" idx="12"/>
          </p:nvPr>
        </p:nvSpPr>
        <p:spPr/>
        <p:txBody>
          <a:bodyPr/>
          <a:lstStyle>
            <a:lvl1pPr>
              <a:defRPr smtClean="0"/>
            </a:lvl1pPr>
          </a:lstStyle>
          <a:p>
            <a:pPr>
              <a:defRPr/>
            </a:pPr>
            <a:r>
              <a:rPr lang="en-US"/>
              <a:t>Slide </a:t>
            </a:r>
            <a:fld id="{2D4E4A77-EDF6-4DB3-B3E1-7B308B1EF745}"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4"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6"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7" name="Rectangle 4"/>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8" name="Rectangle 5"/>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9" name="Rectangle 6"/>
          <p:cNvSpPr>
            <a:spLocks noGrp="1" noChangeArrowheads="1"/>
          </p:cNvSpPr>
          <p:nvPr>
            <p:ph type="sldNum" sz="quarter" idx="12"/>
          </p:nvPr>
        </p:nvSpPr>
        <p:spPr/>
        <p:txBody>
          <a:bodyPr/>
          <a:lstStyle>
            <a:lvl1pPr>
              <a:defRPr smtClean="0"/>
            </a:lvl1pPr>
          </a:lstStyle>
          <a:p>
            <a:pPr>
              <a:defRPr/>
            </a:pPr>
            <a:r>
              <a:rPr lang="en-US"/>
              <a:t>Slide </a:t>
            </a:r>
            <a:fld id="{15AE304F-8FA2-4D13-9A4D-A27EDB714322}"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11"/>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11" name="Rectangle 12"/>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12" name="Rectangle 13"/>
          <p:cNvSpPr>
            <a:spLocks noGrp="1" noChangeArrowheads="1"/>
          </p:cNvSpPr>
          <p:nvPr>
            <p:ph type="sldNum" sz="quarter" idx="12"/>
          </p:nvPr>
        </p:nvSpPr>
        <p:spPr/>
        <p:txBody>
          <a:bodyPr/>
          <a:lstStyle>
            <a:lvl1pPr>
              <a:defRPr smtClean="0"/>
            </a:lvl1pPr>
          </a:lstStyle>
          <a:p>
            <a:pPr>
              <a:defRPr/>
            </a:pPr>
            <a:r>
              <a:rPr lang="en-US"/>
              <a:t>Slide </a:t>
            </a:r>
            <a:fld id="{928305B1-B6A3-498F-99C2-B032D0BE601E}"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5149850" y="333375"/>
            <a:ext cx="32956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a:t>doc.: IEEE 802.19-12/0026r0</a:t>
            </a: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9"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Rectangle 11"/>
          <p:cNvSpPr>
            <a:spLocks noGrp="1" noChangeArrowheads="1"/>
          </p:cNvSpPr>
          <p:nvPr>
            <p:ph type="dt" sz="half" idx="10"/>
          </p:nvPr>
        </p:nvSpPr>
        <p:spPr/>
        <p:txBody>
          <a:bodyPr/>
          <a:lstStyle>
            <a:lvl1pPr>
              <a:defRPr smtClean="0"/>
            </a:lvl1pPr>
          </a:lstStyle>
          <a:p>
            <a:pPr>
              <a:defRPr/>
            </a:pPr>
            <a:r>
              <a:rPr lang="de-DE"/>
              <a:t>January 2012</a:t>
            </a:r>
            <a:endParaRPr lang="en-US"/>
          </a:p>
        </p:txBody>
      </p:sp>
      <p:sp>
        <p:nvSpPr>
          <p:cNvPr id="11" name="Rectangle 12"/>
          <p:cNvSpPr>
            <a:spLocks noGrp="1" noChangeArrowheads="1"/>
          </p:cNvSpPr>
          <p:nvPr>
            <p:ph type="ftr" sz="quarter" idx="11"/>
          </p:nvPr>
        </p:nvSpPr>
        <p:spPr>
          <a:xfrm>
            <a:off x="5865813" y="6475413"/>
            <a:ext cx="2678112" cy="369887"/>
          </a:xfrm>
        </p:spPr>
        <p:txBody>
          <a:bodyPr/>
          <a:lstStyle>
            <a:lvl1pPr>
              <a:defRPr smtClean="0"/>
            </a:lvl1pPr>
          </a:lstStyle>
          <a:p>
            <a:pPr>
              <a:defRPr/>
            </a:pPr>
            <a:r>
              <a:rPr lang="en-US"/>
              <a:t>Reinhard Gloger, Nokia Siemens Networks</a:t>
            </a:r>
            <a:endParaRPr lang="en-US" dirty="0"/>
          </a:p>
        </p:txBody>
      </p:sp>
      <p:sp>
        <p:nvSpPr>
          <p:cNvPr id="12" name="Rectangle 13"/>
          <p:cNvSpPr>
            <a:spLocks noGrp="1" noChangeArrowheads="1"/>
          </p:cNvSpPr>
          <p:nvPr>
            <p:ph type="sldNum" sz="quarter" idx="12"/>
          </p:nvPr>
        </p:nvSpPr>
        <p:spPr/>
        <p:txBody>
          <a:bodyPr/>
          <a:lstStyle>
            <a:lvl1pPr>
              <a:defRPr smtClean="0"/>
            </a:lvl1pPr>
          </a:lstStyle>
          <a:p>
            <a:pPr>
              <a:defRPr/>
            </a:pPr>
            <a:r>
              <a:rPr lang="en-US"/>
              <a:t>Slide </a:t>
            </a:r>
            <a:fld id="{D74351FC-7493-4D2C-BAF4-D5A7B19B5BC9}"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668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a:t>January 2012</a:t>
            </a:r>
            <a:endParaRPr lang="en-US"/>
          </a:p>
        </p:txBody>
      </p:sp>
      <p:sp>
        <p:nvSpPr>
          <p:cNvPr id="1029" name="Rectangle 5"/>
          <p:cNvSpPr>
            <a:spLocks noGrp="1" noChangeArrowheads="1"/>
          </p:cNvSpPr>
          <p:nvPr>
            <p:ph type="ftr" sz="quarter" idx="3"/>
          </p:nvPr>
        </p:nvSpPr>
        <p:spPr bwMode="auto">
          <a:xfrm>
            <a:off x="5867400" y="6475413"/>
            <a:ext cx="2676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dirty="0" smtClean="0"/>
            </a:lvl1pPr>
          </a:lstStyle>
          <a:p>
            <a:pPr>
              <a:defRPr/>
            </a:pPr>
            <a:r>
              <a:rPr lang="en-US" dirty="0"/>
              <a:t>Reinhard Gloger, Nokia Siemens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2680DD51-B772-4B39-8182-2C6D5FE53BE6}" type="slidenum">
              <a:rPr lang="en-US"/>
              <a:pPr>
                <a:defRPr/>
              </a:pPr>
              <a:t>‹Nr.›</a:t>
            </a:fld>
            <a:endParaRPr lang="en-US"/>
          </a:p>
        </p:txBody>
      </p:sp>
      <p:sp>
        <p:nvSpPr>
          <p:cNvPr id="1031" name="Rectangle 7"/>
          <p:cNvSpPr>
            <a:spLocks noChangeArrowheads="1"/>
          </p:cNvSpPr>
          <p:nvPr/>
        </p:nvSpPr>
        <p:spPr bwMode="auto">
          <a:xfrm>
            <a:off x="5149726" y="332601"/>
            <a:ext cx="329577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802.18-12/0018r0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de-DE"/>
          </a:p>
        </p:txBody>
      </p:sp>
      <p:sp>
        <p:nvSpPr>
          <p:cNvPr id="1035" name="fc"/>
          <p:cNvSpPr txBox="1">
            <a:spLocks noChangeArrowheads="1"/>
          </p:cNvSpPr>
          <p:nvPr userDrawn="1"/>
        </p:nvSpPr>
        <p:spPr bwMode="auto">
          <a:xfrm>
            <a:off x="0" y="6642100"/>
            <a:ext cx="9144000" cy="246063"/>
          </a:xfrm>
          <a:prstGeom prst="rect">
            <a:avLst/>
          </a:prstGeom>
          <a:noFill/>
          <a:ln>
            <a:noFill/>
          </a:ln>
          <a:extLst>
            <a:ext uri="{909E8E84-426E-40DD-AFC4-6F175D3DCCD1}"/>
            <a:ext uri="{91240B29-F687-4F45-9708-019B960494DF}"/>
          </a:extLst>
        </p:spPr>
        <p:txBody>
          <a:bodyPr>
            <a:spAutoFit/>
          </a:bodyPr>
          <a:lstStyle/>
          <a:p>
            <a:pPr algn="ctr">
              <a:defRPr/>
            </a:pPr>
            <a:endParaRPr lang="de-DE" sz="1000" b="1">
              <a:solidFill>
                <a:srgbClr val="99CC33"/>
              </a:solidFill>
              <a:latin typeface="nokia pure text" pitchFamily="34" charset="0"/>
            </a:endParaRPr>
          </a:p>
        </p:txBody>
      </p:sp>
    </p:spTree>
  </p:cSld>
  <p:clrMap bg1="lt1" tx1="dk1" bg2="lt2" tx2="dk2" accent1="accent1" accent2="accent2" accent3="accent3" accent4="accent4" accent5="accent5" accent6="accent6" hlink="hlink" folHlink="folHlink"/>
  <p:sldLayoutIdLst>
    <p:sldLayoutId id="2147484139" r:id="rId1"/>
    <p:sldLayoutId id="2147484140" r:id="rId2"/>
    <p:sldLayoutId id="2147484126" r:id="rId3"/>
    <p:sldLayoutId id="2147484127" r:id="rId4"/>
    <p:sldLayoutId id="2147484141" r:id="rId5"/>
    <p:sldLayoutId id="2147484142" r:id="rId6"/>
    <p:sldLayoutId id="2147484143" r:id="rId7"/>
    <p:sldLayoutId id="2147484144" r:id="rId8"/>
    <p:sldLayoutId id="2147484145" r:id="rId9"/>
    <p:sldLayoutId id="2147484146" r:id="rId10"/>
    <p:sldLayoutId id="2147484147"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153BC-E637-4D8D-9C14-B1D1A51A35F4}" type="datetimeFigureOut">
              <a:rPr lang="de-DE" smtClean="0"/>
              <a:pPr/>
              <a:t>17.02.2012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FAF3D-7603-4DA6-AA33-10CC3E4E2234}"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C51623-B9BB-4E2D-83AB-A957CDF3A38F}" type="datetimeFigureOut">
              <a:rPr lang="de-DE" smtClean="0"/>
              <a:pPr/>
              <a:t>17.02.2012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E2211-6C12-4184-85F5-0DE94AAE1C49}"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4161" r:id="rId1"/>
    <p:sldLayoutId id="2147484162" r:id="rId2"/>
    <p:sldLayoutId id="2147484163" r:id="rId3"/>
    <p:sldLayoutId id="2147484164" r:id="rId4"/>
    <p:sldLayoutId id="2147484165" r:id="rId5"/>
    <p:sldLayoutId id="2147484166" r:id="rId6"/>
    <p:sldLayoutId id="2147484167" r:id="rId7"/>
    <p:sldLayoutId id="2147484168" r:id="rId8"/>
    <p:sldLayoutId id="2147484169" r:id="rId9"/>
    <p:sldLayoutId id="2147484170" r:id="rId10"/>
    <p:sldLayoutId id="2147484171" r:id="rId11"/>
    <p:sldLayoutId id="2147484172" r:id="rId12"/>
    <p:sldLayoutId id="21474841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mtClean="0">
                <a:solidFill>
                  <a:srgbClr val="898989"/>
                </a:solidFill>
              </a:defRPr>
            </a:lvl1pPr>
          </a:lstStyle>
          <a:p>
            <a:pPr>
              <a:defRPr/>
            </a:pPr>
            <a:r>
              <a:rPr lang="de-DE"/>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mtClean="0">
                <a:solidFill>
                  <a:srgbClr val="898989"/>
                </a:solidFill>
              </a:defRPr>
            </a:lvl1pPr>
          </a:lstStyle>
          <a:p>
            <a:pPr>
              <a:defRPr/>
            </a:pPr>
            <a:r>
              <a:rPr lang="de-DE"/>
              <a:t>Reinhard Gloger, Nokia Siemens Networks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defRPr>
            </a:lvl1pPr>
          </a:lstStyle>
          <a:p>
            <a:pPr>
              <a:defRPr/>
            </a:pPr>
            <a:fld id="{B3FC9C1E-AB39-4B26-8349-70175C8940BA}" type="slidenum">
              <a:rPr lang="en-US"/>
              <a:pPr>
                <a:defRPr/>
              </a:pPr>
              <a:t>‹Nr.›</a:t>
            </a:fld>
            <a:endParaRPr lang="en-US"/>
          </a:p>
        </p:txBody>
      </p:sp>
    </p:spTree>
  </p:cSld>
  <p:clrMap bg1="lt1" tx1="dk1" bg2="lt2" tx2="dk2" accent1="accent1" accent2="accent2" accent3="accent3" accent4="accent4" accent5="accent5" accent6="accent6" hlink="hlink" folHlink="folHlink"/>
  <p:sldLayoutIdLst>
    <p:sldLayoutId id="2147484128" r:id="rId1"/>
    <p:sldLayoutId id="2147484129" r:id="rId2"/>
    <p:sldLayoutId id="2147484130" r:id="rId3"/>
    <p:sldLayoutId id="2147484131" r:id="rId4"/>
    <p:sldLayoutId id="2147484132" r:id="rId5"/>
    <p:sldLayoutId id="2147484133" r:id="rId6"/>
    <p:sldLayoutId id="2147484134" r:id="rId7"/>
    <p:sldLayoutId id="2147484135" r:id="rId8"/>
    <p:sldLayoutId id="2147484136" r:id="rId9"/>
    <p:sldLayoutId id="2147484137" r:id="rId10"/>
    <p:sldLayoutId id="2147484138"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3375"/>
            <a:ext cx="1339850" cy="276225"/>
          </a:xfrm>
          <a:noFill/>
        </p:spPr>
        <p:txBody>
          <a:bodyPr/>
          <a:lstStyle/>
          <a:p>
            <a:r>
              <a:rPr lang="de-DE" dirty="0" err="1"/>
              <a:t>January</a:t>
            </a:r>
            <a:r>
              <a:rPr lang="de-DE" dirty="0"/>
              <a:t> 2012</a:t>
            </a:r>
            <a:endParaRPr lang="en-US" dirty="0"/>
          </a:p>
        </p:txBody>
      </p:sp>
      <p:sp>
        <p:nvSpPr>
          <p:cNvPr id="1028" name="Footer Placeholder 4"/>
          <p:cNvSpPr>
            <a:spLocks noGrp="1"/>
          </p:cNvSpPr>
          <p:nvPr>
            <p:ph type="ftr" sz="quarter" idx="11"/>
          </p:nvPr>
        </p:nvSpPr>
        <p:spPr>
          <a:xfrm>
            <a:off x="5867400" y="6475413"/>
            <a:ext cx="2676525" cy="184150"/>
          </a:xfrm>
          <a:noFill/>
        </p:spPr>
        <p:txBody>
          <a:bodyPr/>
          <a:lstStyle/>
          <a:p>
            <a:r>
              <a:rPr lang="en-US"/>
              <a:t>Reinhard Gloger, Nokia Siemens Networks</a:t>
            </a:r>
          </a:p>
        </p:txBody>
      </p:sp>
      <p:sp>
        <p:nvSpPr>
          <p:cNvPr id="1029" name="Slide Number Placeholder 5"/>
          <p:cNvSpPr>
            <a:spLocks noGrp="1"/>
          </p:cNvSpPr>
          <p:nvPr>
            <p:ph type="sldNum" sz="quarter" idx="12"/>
          </p:nvPr>
        </p:nvSpPr>
        <p:spPr>
          <a:noFill/>
        </p:spPr>
        <p:txBody>
          <a:bodyPr/>
          <a:lstStyle/>
          <a:p>
            <a:r>
              <a:rPr lang="en-US"/>
              <a:t>Slide </a:t>
            </a:r>
            <a:fld id="{9962A1B2-F1B2-4A3A-A756-7B72FB72A894}" type="slidenum">
              <a:rPr lang="en-US"/>
              <a:pPr/>
              <a:t>1</a:t>
            </a:fld>
            <a:endParaRPr lang="en-US"/>
          </a:p>
        </p:txBody>
      </p:sp>
      <p:sp>
        <p:nvSpPr>
          <p:cNvPr id="1030" name="Rectangle 2"/>
          <p:cNvSpPr>
            <a:spLocks noGrp="1" noChangeArrowheads="1"/>
          </p:cNvSpPr>
          <p:nvPr>
            <p:ph type="title"/>
          </p:nvPr>
        </p:nvSpPr>
        <p:spPr>
          <a:noFill/>
        </p:spPr>
        <p:txBody>
          <a:bodyPr/>
          <a:lstStyle/>
          <a:p>
            <a:pPr eaLnBrk="1" hangingPunct="1"/>
            <a:r>
              <a:rPr lang="en-US" dirty="0" smtClean="0"/>
              <a:t>Liaison Report from 802.19 to 802.18</a:t>
            </a:r>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sz="900" b="1" dirty="0"/>
              <a:t>Notice:</a:t>
            </a:r>
            <a:r>
              <a:rPr lang="en-US" sz="900" dirty="0"/>
              <a:t> </a:t>
            </a:r>
            <a:r>
              <a:rPr lang="en-US" sz="80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1032" name="Rectangle 6"/>
          <p:cNvSpPr>
            <a:spLocks noGrp="1" noChangeArrowheads="1"/>
          </p:cNvSpPr>
          <p:nvPr>
            <p:ph type="body" idx="1"/>
          </p:nvPr>
        </p:nvSpPr>
        <p:spPr>
          <a:xfrm>
            <a:off x="685800" y="1524000"/>
            <a:ext cx="7772400" cy="381000"/>
          </a:xfrm>
          <a:noFill/>
        </p:spPr>
        <p:txBody>
          <a:bodyPr/>
          <a:lstStyle/>
          <a:p>
            <a:pPr algn="ctr" eaLnBrk="1" hangingPunct="1">
              <a:buFontTx/>
              <a:buNone/>
            </a:pPr>
            <a:r>
              <a:rPr lang="en-US" sz="2000" dirty="0" smtClean="0"/>
              <a:t>Date:</a:t>
            </a:r>
            <a:r>
              <a:rPr lang="en-US" sz="2000" b="0" dirty="0" smtClean="0"/>
              <a:t> 2012-01-19</a:t>
            </a:r>
          </a:p>
        </p:txBody>
      </p:sp>
      <p:graphicFrame>
        <p:nvGraphicFramePr>
          <p:cNvPr id="1026" name="Object 11"/>
          <p:cNvGraphicFramePr>
            <a:graphicFrameLocks noChangeAspect="1"/>
          </p:cNvGraphicFramePr>
          <p:nvPr/>
        </p:nvGraphicFramePr>
        <p:xfrm>
          <a:off x="520700" y="2279650"/>
          <a:ext cx="8356600" cy="2700338"/>
        </p:xfrm>
        <a:graphic>
          <a:graphicData uri="http://schemas.openxmlformats.org/presentationml/2006/ole">
            <p:oleObj spid="_x0000_s1026" name="Document" r:id="rId4" imgW="8460768" imgH="2742525" progId="Word.Document.8">
              <p:embed/>
            </p:oleObj>
          </a:graphicData>
        </a:graphic>
      </p:graphicFrame>
      <p:sp>
        <p:nvSpPr>
          <p:cNvPr id="1033"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696913" y="333375"/>
            <a:ext cx="1339850" cy="276225"/>
          </a:xfrm>
          <a:noFill/>
        </p:spPr>
        <p:txBody>
          <a:bodyPr/>
          <a:lstStyle/>
          <a:p>
            <a:r>
              <a:rPr lang="de-DE"/>
              <a:t>January 2012</a:t>
            </a:r>
            <a:endParaRPr lang="en-US"/>
          </a:p>
        </p:txBody>
      </p:sp>
      <p:sp>
        <p:nvSpPr>
          <p:cNvPr id="13315" name="Footer Placeholder 4"/>
          <p:cNvSpPr>
            <a:spLocks noGrp="1"/>
          </p:cNvSpPr>
          <p:nvPr>
            <p:ph type="ftr" sz="quarter" idx="11"/>
          </p:nvPr>
        </p:nvSpPr>
        <p:spPr>
          <a:xfrm>
            <a:off x="5865813" y="6475413"/>
            <a:ext cx="2678112" cy="369887"/>
          </a:xfrm>
          <a:noFill/>
        </p:spPr>
        <p:txBody>
          <a:bodyPr/>
          <a:lstStyle/>
          <a:p>
            <a:r>
              <a:rPr lang="en-US"/>
              <a:t>Reinhard Gloger, Nokia Siemens Networks</a:t>
            </a:r>
          </a:p>
        </p:txBody>
      </p:sp>
      <p:sp>
        <p:nvSpPr>
          <p:cNvPr id="13316" name="Slide Number Placeholder 5"/>
          <p:cNvSpPr>
            <a:spLocks noGrp="1"/>
          </p:cNvSpPr>
          <p:nvPr>
            <p:ph type="sldNum" sz="quarter" idx="12"/>
          </p:nvPr>
        </p:nvSpPr>
        <p:spPr>
          <a:noFill/>
        </p:spPr>
        <p:txBody>
          <a:bodyPr/>
          <a:lstStyle/>
          <a:p>
            <a:r>
              <a:rPr lang="en-US"/>
              <a:t>Slide </a:t>
            </a:r>
            <a:fld id="{E44ED364-1E3E-496E-A4E5-C289977E839C}" type="slidenum">
              <a:rPr lang="en-US"/>
              <a:pPr/>
              <a:t>2</a:t>
            </a:fld>
            <a:endParaRPr lang="en-US"/>
          </a:p>
        </p:txBody>
      </p:sp>
      <p:sp>
        <p:nvSpPr>
          <p:cNvPr id="13317" name="Rectangle 2"/>
          <p:cNvSpPr>
            <a:spLocks noGrp="1" noChangeArrowheads="1"/>
          </p:cNvSpPr>
          <p:nvPr>
            <p:ph type="title"/>
          </p:nvPr>
        </p:nvSpPr>
        <p:spPr>
          <a:noFill/>
        </p:spPr>
        <p:txBody>
          <a:bodyPr/>
          <a:lstStyle/>
          <a:p>
            <a:pPr eaLnBrk="1" hangingPunct="1"/>
            <a:r>
              <a:rPr lang="en-US" dirty="0" smtClean="0"/>
              <a:t>Abstract</a:t>
            </a:r>
          </a:p>
        </p:txBody>
      </p:sp>
      <p:sp>
        <p:nvSpPr>
          <p:cNvPr id="13318" name="Rectangle 3"/>
          <p:cNvSpPr>
            <a:spLocks noGrp="1" noChangeArrowheads="1"/>
          </p:cNvSpPr>
          <p:nvPr>
            <p:ph type="body" idx="1"/>
          </p:nvPr>
        </p:nvSpPr>
        <p:spPr>
          <a:noFill/>
        </p:spPr>
        <p:txBody>
          <a:bodyPr/>
          <a:lstStyle/>
          <a:p>
            <a:pPr eaLnBrk="1" hangingPunct="1"/>
            <a:r>
              <a:rPr lang="en-GB" dirty="0" smtClean="0"/>
              <a:t>Liaison report from 802.19  to 802.18.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39850" cy="276225"/>
          </a:xfrm>
          <a:noFill/>
        </p:spPr>
        <p:txBody>
          <a:bodyPr/>
          <a:lstStyle/>
          <a:p>
            <a:r>
              <a:rPr lang="de-DE" dirty="0" err="1"/>
              <a:t>January</a:t>
            </a:r>
            <a:r>
              <a:rPr lang="de-DE" dirty="0"/>
              <a:t> 2012</a:t>
            </a:r>
            <a:endParaRPr lang="en-US" dirty="0"/>
          </a:p>
        </p:txBody>
      </p:sp>
      <p:sp>
        <p:nvSpPr>
          <p:cNvPr id="15363" name="Footer Placeholder 4"/>
          <p:cNvSpPr>
            <a:spLocks noGrp="1"/>
          </p:cNvSpPr>
          <p:nvPr>
            <p:ph type="ftr" sz="quarter" idx="11"/>
          </p:nvPr>
        </p:nvSpPr>
        <p:spPr>
          <a:xfrm>
            <a:off x="5867400" y="6475413"/>
            <a:ext cx="2676525" cy="184150"/>
          </a:xfrm>
          <a:noFill/>
        </p:spPr>
        <p:txBody>
          <a:bodyPr/>
          <a:lstStyle/>
          <a:p>
            <a:r>
              <a:rPr lang="en-US"/>
              <a:t>Reinhard Gloger, Nokia Siemens Networks</a:t>
            </a:r>
          </a:p>
        </p:txBody>
      </p:sp>
      <p:sp>
        <p:nvSpPr>
          <p:cNvPr id="15364" name="Slide Number Placeholder 5"/>
          <p:cNvSpPr>
            <a:spLocks noGrp="1"/>
          </p:cNvSpPr>
          <p:nvPr>
            <p:ph type="sldNum" sz="quarter" idx="12"/>
          </p:nvPr>
        </p:nvSpPr>
        <p:spPr>
          <a:noFill/>
        </p:spPr>
        <p:txBody>
          <a:bodyPr/>
          <a:lstStyle/>
          <a:p>
            <a:r>
              <a:rPr lang="en-US"/>
              <a:t>Slide </a:t>
            </a:r>
            <a:fld id="{2201E2D0-125A-470F-BE5D-D36CAE15B85B}" type="slidenum">
              <a:rPr lang="en-US"/>
              <a:pPr/>
              <a:t>3</a:t>
            </a:fld>
            <a:endParaRPr lang="en-US"/>
          </a:p>
        </p:txBody>
      </p:sp>
      <p:sp>
        <p:nvSpPr>
          <p:cNvPr id="15365" name="Rectangle 2"/>
          <p:cNvSpPr>
            <a:spLocks noGrp="1" noChangeArrowheads="1"/>
          </p:cNvSpPr>
          <p:nvPr>
            <p:ph type="title"/>
          </p:nvPr>
        </p:nvSpPr>
        <p:spPr>
          <a:xfrm>
            <a:off x="685800" y="762000"/>
            <a:ext cx="7772400" cy="1066800"/>
          </a:xfrm>
        </p:spPr>
        <p:txBody>
          <a:bodyPr/>
          <a:lstStyle/>
          <a:p>
            <a:pPr eaLnBrk="1" hangingPunct="1"/>
            <a:r>
              <a:rPr lang="en-US" dirty="0" smtClean="0"/>
              <a:t>802.19  Status (1)</a:t>
            </a:r>
          </a:p>
        </p:txBody>
      </p:sp>
      <p:sp>
        <p:nvSpPr>
          <p:cNvPr id="15366" name="Rectangle 3"/>
          <p:cNvSpPr>
            <a:spLocks noGrp="1" noChangeArrowheads="1"/>
          </p:cNvSpPr>
          <p:nvPr>
            <p:ph type="body" idx="1"/>
          </p:nvPr>
        </p:nvSpPr>
        <p:spPr>
          <a:xfrm>
            <a:off x="457200" y="2209800"/>
            <a:ext cx="8458200" cy="3200400"/>
          </a:xfrm>
        </p:spPr>
        <p:txBody>
          <a:bodyPr/>
          <a:lstStyle/>
          <a:p>
            <a:pPr lvl="1">
              <a:buFontTx/>
              <a:buNone/>
            </a:pPr>
            <a:r>
              <a:rPr lang="en-US" altLang="ja-JP" sz="1400" dirty="0" smtClean="0">
                <a:ea typeface="ＭＳ Ｐゴシック" pitchFamily="34" charset="-128"/>
              </a:rPr>
              <a:t>. </a:t>
            </a:r>
          </a:p>
          <a:p>
            <a:pPr eaLnBrk="1" hangingPunct="1">
              <a:buFontTx/>
              <a:buNone/>
            </a:pPr>
            <a:endParaRPr lang="en-US" sz="1600" dirty="0" smtClean="0"/>
          </a:p>
        </p:txBody>
      </p:sp>
      <p:sp>
        <p:nvSpPr>
          <p:cNvPr id="7" name="Textfeld 6"/>
          <p:cNvSpPr txBox="1"/>
          <p:nvPr/>
        </p:nvSpPr>
        <p:spPr>
          <a:xfrm>
            <a:off x="914401" y="1600200"/>
            <a:ext cx="8001000" cy="4985980"/>
          </a:xfrm>
          <a:prstGeom prst="rect">
            <a:avLst/>
          </a:prstGeom>
          <a:noFill/>
        </p:spPr>
        <p:txBody>
          <a:bodyPr wrap="square" rtlCol="0">
            <a:spAutoFit/>
          </a:bodyPr>
          <a:lstStyle/>
          <a:p>
            <a:pPr>
              <a:buFontTx/>
              <a:buChar char="-"/>
            </a:pPr>
            <a:r>
              <a:rPr lang="en-GB" sz="1800" dirty="0" smtClean="0"/>
              <a:t>WG chair reported “Overview of WG LB Process”</a:t>
            </a:r>
            <a:endParaRPr lang="de-DE" sz="1800" dirty="0" smtClean="0"/>
          </a:p>
          <a:p>
            <a:pPr>
              <a:buFontTx/>
              <a:buChar char="-"/>
            </a:pPr>
            <a:endParaRPr lang="de-DE" sz="1800" dirty="0" smtClean="0"/>
          </a:p>
          <a:p>
            <a:pPr>
              <a:buFontTx/>
              <a:buChar char="-"/>
            </a:pPr>
            <a:r>
              <a:rPr lang="en-GB" sz="1800" dirty="0" smtClean="0"/>
              <a:t> Mika Kasslin (TG VC, Nokia) was appointed TG editor; </a:t>
            </a:r>
          </a:p>
          <a:p>
            <a:pPr>
              <a:buFontTx/>
              <a:buChar char="-"/>
            </a:pPr>
            <a:r>
              <a:rPr lang="en-GB" sz="1800" dirty="0" smtClean="0"/>
              <a:t> Sub-editors  </a:t>
            </a:r>
            <a:r>
              <a:rPr lang="en-GB" sz="1800" dirty="0" err="1" smtClean="0"/>
              <a:t>Stanislav</a:t>
            </a:r>
            <a:r>
              <a:rPr lang="en-GB" sz="1800" dirty="0" smtClean="0"/>
              <a:t> </a:t>
            </a:r>
            <a:r>
              <a:rPr lang="en-GB" sz="1800" dirty="0" err="1" smtClean="0"/>
              <a:t>Filin</a:t>
            </a:r>
            <a:r>
              <a:rPr lang="en-GB" sz="1800" dirty="0" smtClean="0"/>
              <a:t>, NICT – </a:t>
            </a:r>
            <a:r>
              <a:rPr lang="en-GB" sz="1800" dirty="0" err="1" smtClean="0"/>
              <a:t>Hyunduk</a:t>
            </a:r>
            <a:r>
              <a:rPr lang="en-GB" sz="1800" dirty="0" smtClean="0"/>
              <a:t> Kang (ETRI)</a:t>
            </a:r>
            <a:endParaRPr lang="de-DE" sz="1800" dirty="0" smtClean="0"/>
          </a:p>
          <a:p>
            <a:pPr>
              <a:buFontTx/>
              <a:buChar char="-"/>
            </a:pPr>
            <a:r>
              <a:rPr lang="en-GB" sz="1800" dirty="0" smtClean="0"/>
              <a:t> 802.18 Liaison: </a:t>
            </a:r>
          </a:p>
          <a:p>
            <a:r>
              <a:rPr lang="en-GB" sz="1800" dirty="0" smtClean="0"/>
              <a:t> as </a:t>
            </a:r>
            <a:r>
              <a:rPr lang="en-GB" sz="1800" dirty="0" err="1" smtClean="0"/>
              <a:t>Junyi</a:t>
            </a:r>
            <a:r>
              <a:rPr lang="en-GB" sz="1800" dirty="0" smtClean="0"/>
              <a:t> Wang (NICT) could not continue, Reinhard Gloger (NSN) was appointed</a:t>
            </a:r>
            <a:endParaRPr lang="de-DE" sz="1800" dirty="0" smtClean="0"/>
          </a:p>
          <a:p>
            <a:r>
              <a:rPr lang="en-GB" sz="1800" dirty="0" smtClean="0"/>
              <a:t> </a:t>
            </a:r>
            <a:endParaRPr lang="de-DE" sz="1800" dirty="0" smtClean="0"/>
          </a:p>
          <a:p>
            <a:r>
              <a:rPr lang="en-GB" sz="1800" u="sng" dirty="0" smtClean="0"/>
              <a:t>Presentations (1):</a:t>
            </a:r>
            <a:endParaRPr lang="de-DE" sz="1800" u="sng" dirty="0" smtClean="0"/>
          </a:p>
          <a:p>
            <a:r>
              <a:rPr lang="en-GB" sz="1800" dirty="0" smtClean="0"/>
              <a:t>- Drafts updates (</a:t>
            </a:r>
            <a:r>
              <a:rPr lang="en-GB" sz="1800" dirty="0" err="1" smtClean="0"/>
              <a:t>Neighbor</a:t>
            </a:r>
            <a:r>
              <a:rPr lang="en-GB" sz="1800" dirty="0" smtClean="0"/>
              <a:t> Info, decision making, ...) NICT</a:t>
            </a:r>
            <a:endParaRPr lang="de-DE" sz="1800" dirty="0" smtClean="0"/>
          </a:p>
          <a:p>
            <a:pPr>
              <a:buFontTx/>
              <a:buChar char="-"/>
            </a:pPr>
            <a:r>
              <a:rPr lang="en-US" sz="1800" dirty="0" smtClean="0"/>
              <a:t> Use and benefits of a management information base (MIB) specification as part of the 802.19.1 specification </a:t>
            </a:r>
          </a:p>
          <a:p>
            <a:pPr>
              <a:buFontTx/>
              <a:buChar char="-"/>
            </a:pPr>
            <a:r>
              <a:rPr lang="en-US" sz="1800" dirty="0" smtClean="0"/>
              <a:t> PICS Protocol Implementation Conformance Statement  (Nokia) – in general accepted by TG 1 to introduce into the draft (M. Kasslin to prepare)</a:t>
            </a:r>
            <a:endParaRPr lang="de-DE" sz="1800" dirty="0" smtClean="0"/>
          </a:p>
          <a:p>
            <a:r>
              <a:rPr lang="en-US" sz="1800" dirty="0" smtClean="0"/>
              <a:t>- ASN.1 Definitions (NICT)</a:t>
            </a:r>
            <a:endParaRPr lang="de-DE" sz="1800" dirty="0" smtClean="0"/>
          </a:p>
          <a:p>
            <a:r>
              <a:rPr lang="en-US" sz="1800" dirty="0" smtClean="0"/>
              <a:t>- TVWS DBS (Spectrum Bridge)</a:t>
            </a:r>
            <a:endParaRPr lang="de-DE" sz="1800" dirty="0" smtClean="0"/>
          </a:p>
          <a:p>
            <a:r>
              <a:rPr lang="en-US" sz="1800" dirty="0" smtClean="0"/>
              <a:t>- Motivation for Monitor Type WSO (Nokia), System Overview Proposal (Nokia)</a:t>
            </a:r>
            <a:endParaRPr lang="de-DE" sz="1800" dirty="0" smtClean="0"/>
          </a:p>
          <a:p>
            <a:endParaRPr lang="de-DE" sz="1800" dirty="0" smtClean="0"/>
          </a:p>
          <a:p>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xfrm>
            <a:off x="696913" y="333375"/>
            <a:ext cx="1339850" cy="276225"/>
          </a:xfrm>
          <a:noFill/>
        </p:spPr>
        <p:txBody>
          <a:bodyPr/>
          <a:lstStyle/>
          <a:p>
            <a:r>
              <a:rPr lang="de-DE"/>
              <a:t>January 2012</a:t>
            </a:r>
            <a:endParaRPr lang="en-US"/>
          </a:p>
        </p:txBody>
      </p:sp>
      <p:sp>
        <p:nvSpPr>
          <p:cNvPr id="16387" name="Footer Placeholder 4"/>
          <p:cNvSpPr>
            <a:spLocks noGrp="1"/>
          </p:cNvSpPr>
          <p:nvPr>
            <p:ph type="ftr" sz="quarter" idx="11"/>
          </p:nvPr>
        </p:nvSpPr>
        <p:spPr>
          <a:xfrm>
            <a:off x="5867400" y="6475413"/>
            <a:ext cx="2676525" cy="184150"/>
          </a:xfrm>
          <a:noFill/>
        </p:spPr>
        <p:txBody>
          <a:bodyPr/>
          <a:lstStyle/>
          <a:p>
            <a:r>
              <a:rPr lang="en-US"/>
              <a:t>Reinhard Gloger, Nokia Siemens Networks</a:t>
            </a:r>
          </a:p>
        </p:txBody>
      </p:sp>
      <p:sp>
        <p:nvSpPr>
          <p:cNvPr id="16388" name="Slide Number Placeholder 5"/>
          <p:cNvSpPr>
            <a:spLocks noGrp="1"/>
          </p:cNvSpPr>
          <p:nvPr>
            <p:ph type="sldNum" sz="quarter" idx="12"/>
          </p:nvPr>
        </p:nvSpPr>
        <p:spPr>
          <a:noFill/>
        </p:spPr>
        <p:txBody>
          <a:bodyPr/>
          <a:lstStyle/>
          <a:p>
            <a:r>
              <a:rPr lang="en-US"/>
              <a:t>Slide </a:t>
            </a:r>
            <a:fld id="{86EEBED2-D8A7-49F8-AD29-AB9F2A792D4B}" type="slidenum">
              <a:rPr lang="en-US"/>
              <a:pPr/>
              <a:t>4</a:t>
            </a:fld>
            <a:endParaRPr lang="en-US"/>
          </a:p>
        </p:txBody>
      </p:sp>
      <p:sp>
        <p:nvSpPr>
          <p:cNvPr id="16389" name="Rectangle 2"/>
          <p:cNvSpPr>
            <a:spLocks noGrp="1" noChangeArrowheads="1"/>
          </p:cNvSpPr>
          <p:nvPr>
            <p:ph type="title"/>
          </p:nvPr>
        </p:nvSpPr>
        <p:spPr>
          <a:xfrm>
            <a:off x="609600" y="457200"/>
            <a:ext cx="7772400" cy="1066800"/>
          </a:xfrm>
        </p:spPr>
        <p:txBody>
          <a:bodyPr/>
          <a:lstStyle/>
          <a:p>
            <a:pPr eaLnBrk="1" hangingPunct="1"/>
            <a:r>
              <a:rPr lang="en-US" dirty="0" smtClean="0"/>
              <a:t>802.19  Status (2)</a:t>
            </a:r>
          </a:p>
        </p:txBody>
      </p:sp>
      <p:sp>
        <p:nvSpPr>
          <p:cNvPr id="16390" name="Rectangle 3"/>
          <p:cNvSpPr>
            <a:spLocks noGrp="1" noChangeArrowheads="1"/>
          </p:cNvSpPr>
          <p:nvPr>
            <p:ph type="body" idx="1"/>
          </p:nvPr>
        </p:nvSpPr>
        <p:spPr>
          <a:xfrm>
            <a:off x="457200" y="1447800"/>
            <a:ext cx="8305800" cy="3276600"/>
          </a:xfrm>
        </p:spPr>
        <p:txBody>
          <a:bodyPr/>
          <a:lstStyle/>
          <a:p>
            <a:pPr lvl="1" eaLnBrk="1" hangingPunct="1"/>
            <a:endParaRPr lang="en-US" altLang="ja-JP" sz="1600" dirty="0" smtClean="0">
              <a:ea typeface="ＭＳ Ｐゴシック" pitchFamily="34" charset="-128"/>
            </a:endParaRPr>
          </a:p>
          <a:p>
            <a:pPr eaLnBrk="1" hangingPunct="1">
              <a:buFontTx/>
              <a:buNone/>
            </a:pPr>
            <a:endParaRPr lang="en-US" sz="1600" dirty="0" smtClean="0"/>
          </a:p>
        </p:txBody>
      </p:sp>
      <p:sp>
        <p:nvSpPr>
          <p:cNvPr id="7" name="Rechteck 6"/>
          <p:cNvSpPr/>
          <p:nvPr/>
        </p:nvSpPr>
        <p:spPr>
          <a:xfrm>
            <a:off x="914400" y="1524000"/>
            <a:ext cx="7467600" cy="2308324"/>
          </a:xfrm>
          <a:prstGeom prst="rect">
            <a:avLst/>
          </a:prstGeom>
        </p:spPr>
        <p:txBody>
          <a:bodyPr wrap="square">
            <a:spAutoFit/>
          </a:bodyPr>
          <a:lstStyle/>
          <a:p>
            <a:r>
              <a:rPr lang="en-GB" sz="1800" u="sng" dirty="0" smtClean="0"/>
              <a:t>Presentations (2):</a:t>
            </a:r>
            <a:endParaRPr lang="de-DE" sz="1800" u="sng" dirty="0" smtClean="0"/>
          </a:p>
          <a:p>
            <a:r>
              <a:rPr lang="en-US" sz="1800" dirty="0" smtClean="0"/>
              <a:t>- </a:t>
            </a:r>
            <a:r>
              <a:rPr lang="en-GB" sz="1800" dirty="0" smtClean="0"/>
              <a:t>A coexistence decision approach proposal (Nokia)</a:t>
            </a:r>
            <a:endParaRPr lang="de-DE" sz="1800" dirty="0" smtClean="0"/>
          </a:p>
          <a:p>
            <a:r>
              <a:rPr lang="en-GB" sz="1800" dirty="0" smtClean="0"/>
              <a:t>- Logical System Overview Section (Nokia)</a:t>
            </a:r>
            <a:endParaRPr lang="de-DE" sz="1800" dirty="0" smtClean="0"/>
          </a:p>
          <a:p>
            <a:r>
              <a:rPr lang="en-GB" sz="1800" dirty="0" smtClean="0"/>
              <a:t>- Update on IETF PAWS (Nokia)</a:t>
            </a:r>
            <a:endParaRPr lang="de-DE" sz="1800" dirty="0" smtClean="0"/>
          </a:p>
          <a:p>
            <a:r>
              <a:rPr lang="en-GB" sz="1800" dirty="0" smtClean="0"/>
              <a:t>- Several updates on candidate draft approved </a:t>
            </a:r>
            <a:endParaRPr lang="de-DE" sz="1800" dirty="0" smtClean="0"/>
          </a:p>
          <a:p>
            <a:r>
              <a:rPr lang="en-GB" sz="1800" dirty="0" smtClean="0"/>
              <a:t> </a:t>
            </a:r>
            <a:endParaRPr lang="de-DE" sz="1800" dirty="0" smtClean="0"/>
          </a:p>
          <a:p>
            <a:r>
              <a:rPr lang="en-GB" sz="1800" dirty="0" smtClean="0"/>
              <a:t>- New Draft should be available Feb 2012 for review (</a:t>
            </a:r>
            <a:r>
              <a:rPr lang="en-GB" sz="1800" dirty="0" err="1" smtClean="0"/>
              <a:t>appr</a:t>
            </a:r>
            <a:r>
              <a:rPr lang="en-GB" sz="1800" dirty="0" smtClean="0"/>
              <a:t>. 4 weeks before next plenary Mar2012) – and go to LB after the meeting</a:t>
            </a:r>
            <a:endParaRPr lang="de-DE"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xfrm>
            <a:off x="696913" y="333375"/>
            <a:ext cx="1339850" cy="276225"/>
          </a:xfrm>
          <a:noFill/>
        </p:spPr>
        <p:txBody>
          <a:bodyPr/>
          <a:lstStyle/>
          <a:p>
            <a:r>
              <a:rPr lang="de-DE"/>
              <a:t>January 2012</a:t>
            </a:r>
            <a:endParaRPr lang="en-US"/>
          </a:p>
        </p:txBody>
      </p:sp>
      <p:sp>
        <p:nvSpPr>
          <p:cNvPr id="18435" name="Footer Placeholder 4"/>
          <p:cNvSpPr>
            <a:spLocks noGrp="1"/>
          </p:cNvSpPr>
          <p:nvPr>
            <p:ph type="ftr" sz="quarter" idx="11"/>
          </p:nvPr>
        </p:nvSpPr>
        <p:spPr>
          <a:xfrm>
            <a:off x="5867400" y="6475413"/>
            <a:ext cx="2676525" cy="184150"/>
          </a:xfrm>
          <a:noFill/>
        </p:spPr>
        <p:txBody>
          <a:bodyPr/>
          <a:lstStyle/>
          <a:p>
            <a:r>
              <a:rPr lang="en-US"/>
              <a:t>Reinhard Gloger, Nokia Siemens Networks</a:t>
            </a:r>
          </a:p>
        </p:txBody>
      </p:sp>
      <p:sp>
        <p:nvSpPr>
          <p:cNvPr id="18436" name="Slide Number Placeholder 5"/>
          <p:cNvSpPr>
            <a:spLocks noGrp="1"/>
          </p:cNvSpPr>
          <p:nvPr>
            <p:ph type="sldNum" sz="quarter" idx="12"/>
          </p:nvPr>
        </p:nvSpPr>
        <p:spPr>
          <a:noFill/>
        </p:spPr>
        <p:txBody>
          <a:bodyPr/>
          <a:lstStyle/>
          <a:p>
            <a:r>
              <a:rPr lang="en-US"/>
              <a:t>Slide </a:t>
            </a:r>
            <a:fld id="{587E7658-DC87-4E32-8089-6B68DDC38D47}" type="slidenum">
              <a:rPr lang="en-US"/>
              <a:pPr/>
              <a:t>5</a:t>
            </a:fld>
            <a:endParaRPr lang="en-US"/>
          </a:p>
        </p:txBody>
      </p:sp>
      <p:sp>
        <p:nvSpPr>
          <p:cNvPr id="18437" name="Rectangle 2"/>
          <p:cNvSpPr>
            <a:spLocks noGrp="1" noChangeArrowheads="1"/>
          </p:cNvSpPr>
          <p:nvPr>
            <p:ph type="title"/>
          </p:nvPr>
        </p:nvSpPr>
        <p:spPr/>
        <p:txBody>
          <a:bodyPr/>
          <a:lstStyle/>
          <a:p>
            <a:pPr eaLnBrk="1" hangingPunct="1"/>
            <a:r>
              <a:rPr lang="en-US" altLang="ja-JP" dirty="0" smtClean="0">
                <a:ea typeface="ＭＳ Ｐゴシック" pitchFamily="34" charset="-128"/>
              </a:rPr>
              <a:t>802.19  Status (3)  </a:t>
            </a:r>
            <a:endParaRPr lang="en-GB" dirty="0" smtClean="0"/>
          </a:p>
        </p:txBody>
      </p:sp>
      <p:sp>
        <p:nvSpPr>
          <p:cNvPr id="18438" name="Rectangle 3"/>
          <p:cNvSpPr>
            <a:spLocks noGrp="1" noChangeArrowheads="1"/>
          </p:cNvSpPr>
          <p:nvPr>
            <p:ph type="body" idx="1"/>
          </p:nvPr>
        </p:nvSpPr>
        <p:spPr>
          <a:xfrm>
            <a:off x="609600" y="2057400"/>
            <a:ext cx="7772400" cy="3657600"/>
          </a:xfrm>
        </p:spPr>
        <p:txBody>
          <a:bodyPr/>
          <a:lstStyle/>
          <a:p>
            <a:r>
              <a:rPr lang="fr-FR" sz="1600" dirty="0" smtClean="0"/>
              <a:t>Documents on  h</a:t>
            </a:r>
            <a:r>
              <a:rPr lang="fr-FR" sz="1600" u="sng" dirty="0" smtClean="0">
                <a:hlinkClick r:id="rId2"/>
              </a:rPr>
              <a:t>ttps://mentor.ieee.org/802.19/documents</a:t>
            </a:r>
            <a:endParaRPr lang="en-GB" altLang="ja-JP" sz="1600" i="1" dirty="0" smtClean="0">
              <a:solidFill>
                <a:srgbClr val="FF0000"/>
              </a:solidFill>
              <a:ea typeface="ＭＳ Ｐゴシック" pitchFamily="34" charset="-128"/>
            </a:endParaRPr>
          </a:p>
          <a:p>
            <a:pPr eaLnBrk="1" hangingPunct="1"/>
            <a:endParaRPr lang="en-GB" altLang="ja-JP" dirty="0" smtClean="0">
              <a:ea typeface="ＭＳ Ｐゴシック" pitchFamily="34" charset="-128"/>
            </a:endParaRPr>
          </a:p>
          <a:p>
            <a:pPr eaLnBrk="1" hangingPunct="1">
              <a:buFontTx/>
              <a:buNone/>
            </a:pPr>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0</TotalTime>
  <Words>272</Words>
  <Application>Microsoft Office PowerPoint</Application>
  <PresentationFormat>Bildschirmpräsentation (4:3)</PresentationFormat>
  <Paragraphs>55</Paragraphs>
  <Slides>5</Slides>
  <Notes>2</Notes>
  <HiddenSlides>0</HiddenSlides>
  <MMClips>0</MMClips>
  <ScaleCrop>false</ScaleCrop>
  <HeadingPairs>
    <vt:vector size="6" baseType="variant">
      <vt:variant>
        <vt:lpstr>Design</vt:lpstr>
      </vt:variant>
      <vt:variant>
        <vt:i4>4</vt:i4>
      </vt:variant>
      <vt:variant>
        <vt:lpstr>Eingebettete OLE-Server</vt:lpstr>
      </vt:variant>
      <vt:variant>
        <vt:i4>1</vt:i4>
      </vt:variant>
      <vt:variant>
        <vt:lpstr>Folientitel</vt:lpstr>
      </vt:variant>
      <vt:variant>
        <vt:i4>5</vt:i4>
      </vt:variant>
    </vt:vector>
  </HeadingPairs>
  <TitlesOfParts>
    <vt:vector size="10" baseType="lpstr">
      <vt:lpstr>802-19-Submission</vt:lpstr>
      <vt:lpstr>Benutzerdefiniertes Design</vt:lpstr>
      <vt:lpstr>1_Benutzerdefiniertes Design</vt:lpstr>
      <vt:lpstr>Custom Design</vt:lpstr>
      <vt:lpstr>Document</vt:lpstr>
      <vt:lpstr>Liaison Report from 802.19 to 802.18</vt:lpstr>
      <vt:lpstr>Abstract</vt:lpstr>
      <vt:lpstr>802.19  Status (1)</vt:lpstr>
      <vt:lpstr>802.19  Status (2)</vt:lpstr>
      <vt:lpstr>802.19  Status (3)  </vt:lpstr>
    </vt:vector>
  </TitlesOfParts>
  <Company>Nokia Siemens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Liaison Report</dc:title>
  <dc:creator>Gloger</dc:creator>
  <cp:lastModifiedBy>dems1cd9</cp:lastModifiedBy>
  <cp:revision>257</cp:revision>
  <cp:lastPrinted>1998-02-10T13:28:06Z</cp:lastPrinted>
  <dcterms:created xsi:type="dcterms:W3CDTF">2011-03-16T08:17:20Z</dcterms:created>
  <dcterms:modified xsi:type="dcterms:W3CDTF">2012-02-17T15:31:14Z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8c923f9b-369b-4e8f-9665-30832899cc67</vt:lpwstr>
  </property>
  <property fmtid="{D5CDD505-2E9C-101B-9397-08002B2CF9AE}" pid="3" name="Trial LicenseClassification">
    <vt:lpwstr>Personal</vt:lpwstr>
  </property>
  <property fmtid="{D5CDD505-2E9C-101B-9397-08002B2CF9AE}" pid="4" name="NokiaConfidentiality">
    <vt:lpwstr>Personal</vt:lpwstr>
  </property>
</Properties>
</file>