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8" r:id="rId3"/>
    <p:sldId id="271" r:id="rId4"/>
    <p:sldId id="270" r:id="rId5"/>
    <p:sldId id="27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42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18-11/78r0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4280" cy="276999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 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September 2011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2011-09-22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514600"/>
          <a:ext cx="8243888" cy="2505075"/>
        </p:xfrm>
        <a:graphic>
          <a:graphicData uri="http://schemas.openxmlformats.org/presentationml/2006/ole">
            <p:oleObj spid="_x0000_s30731" name="Document" r:id="rId4" imgW="8255000" imgH="251460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2000" dirty="0" smtClean="0"/>
              <a:t>Groups formed Ballot Resolution Committees, WG approved going to EC for sponsor ballot:</a:t>
            </a:r>
          </a:p>
          <a:p>
            <a:pPr lvl="1"/>
            <a:r>
              <a:rPr lang="en-US" dirty="0" smtClean="0"/>
              <a:t>TG4e – WPAN Enhancements</a:t>
            </a:r>
          </a:p>
          <a:p>
            <a:pPr lvl="1"/>
            <a:r>
              <a:rPr lang="en-US" dirty="0" smtClean="0"/>
              <a:t>TG4f –RFID.</a:t>
            </a:r>
          </a:p>
          <a:p>
            <a:pPr lvl="1"/>
            <a:r>
              <a:rPr lang="en-US" dirty="0" smtClean="0"/>
              <a:t>TG4g – SUN.</a:t>
            </a:r>
          </a:p>
          <a:p>
            <a:pPr lvl="1"/>
            <a:r>
              <a:rPr lang="en-US" dirty="0" smtClean="0"/>
              <a:t>TG4i – Roll-up of previous amendments, resolved comments in last sponsor ballot, voted to remain on </a:t>
            </a:r>
            <a:r>
              <a:rPr lang="en-US" dirty="0" err="1" smtClean="0"/>
              <a:t>RevCom</a:t>
            </a:r>
            <a:r>
              <a:rPr lang="en-US" dirty="0" smtClean="0"/>
              <a:t> agenda.</a:t>
            </a:r>
          </a:p>
          <a:p>
            <a:pPr lvl="1"/>
            <a:r>
              <a:rPr lang="en-US" dirty="0" smtClean="0"/>
              <a:t>TG6 – BAN.</a:t>
            </a:r>
          </a:p>
          <a:p>
            <a:pPr lvl="1"/>
            <a:r>
              <a:rPr lang="en-US" dirty="0" smtClean="0"/>
              <a:t>TG7 -  VLC.</a:t>
            </a:r>
          </a:p>
          <a:p>
            <a:r>
              <a:rPr lang="en-US" sz="2000" dirty="0" smtClean="0"/>
              <a:t>Groups revision of proposals/proposal evaluation process:</a:t>
            </a:r>
          </a:p>
          <a:p>
            <a:pPr lvl="1"/>
            <a:r>
              <a:rPr lang="en-US" dirty="0" smtClean="0"/>
              <a:t>TG4j – MBAN.</a:t>
            </a:r>
          </a:p>
          <a:p>
            <a:pPr lvl="1"/>
            <a:r>
              <a:rPr lang="en-US" dirty="0" smtClean="0"/>
              <a:t>TG4k – LECIM.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2000" dirty="0" smtClean="0"/>
              <a:t>Groups revision of proposals/proposal evaluation process:</a:t>
            </a:r>
          </a:p>
          <a:p>
            <a:pPr lvl="1"/>
            <a:r>
              <a:rPr lang="en-US" dirty="0" smtClean="0"/>
              <a:t>TG4j – MBAN.</a:t>
            </a:r>
          </a:p>
          <a:p>
            <a:pPr lvl="1"/>
            <a:r>
              <a:rPr lang="en-US" dirty="0" smtClean="0"/>
              <a:t>TG4k – LECIM.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Study Groups creating Par and 5C:</a:t>
            </a:r>
          </a:p>
          <a:p>
            <a:pPr lvl="1"/>
            <a:r>
              <a:rPr lang="en-US" dirty="0" smtClean="0"/>
              <a:t>SG PSC, still in process, delayed drafting until Okinawa, in Sept 2011, going back to EC for extension of SG at this meeting.</a:t>
            </a:r>
          </a:p>
          <a:p>
            <a:pPr lvl="1"/>
            <a:r>
              <a:rPr lang="en-US" dirty="0" smtClean="0"/>
              <a:t>SG4 TV, Par and 5C approved, with edits, going to EC for approval at this meeting. Approved motion to extend in case Par and 5C are not approved.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dirty="0" smtClean="0"/>
              <a:t>Interest Groups</a:t>
            </a:r>
          </a:p>
          <a:p>
            <a:pPr lvl="1"/>
            <a:r>
              <a:rPr lang="en-US" dirty="0" smtClean="0"/>
              <a:t>IG KMP (formerly IG HIP) – Create a key management protocol, moving to create Par &amp; 5C in Okinawa.</a:t>
            </a:r>
          </a:p>
          <a:p>
            <a:pPr lvl="1"/>
            <a:r>
              <a:rPr lang="en-US" dirty="0" smtClean="0"/>
              <a:t>IG THz – Met this meeting. Presentation of what’s happening in Japan. Created a living document, “Requirements for THz Communications.”</a:t>
            </a:r>
          </a:p>
          <a:p>
            <a:pPr lvl="1"/>
            <a:r>
              <a:rPr lang="en-US" dirty="0" smtClean="0"/>
              <a:t>IG SRU – Two presentations, one on 2.4 GHz ISM band, one on Intelligent Spectrum Sensing for Vehicular Communications. </a:t>
            </a:r>
          </a:p>
          <a:p>
            <a:pPr lvl="1"/>
            <a:r>
              <a:rPr lang="en-US" dirty="0" smtClean="0"/>
              <a:t>IG WNG – Several presentations, including one on Positive Train Control (PTC), and three LED ID presentation.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94</TotalTime>
  <Words>347</Words>
  <Application>Microsoft Macintosh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802-18-Submission</vt:lpstr>
      <vt:lpstr>Document</vt:lpstr>
      <vt:lpstr>Liaison from 802.15 to 802.18  September 2011</vt:lpstr>
      <vt:lpstr>Task Group Status</vt:lpstr>
      <vt:lpstr>Task Group Status</vt:lpstr>
      <vt:lpstr>Study Group Status</vt:lpstr>
      <vt:lpstr>Interest Group Status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subject/>
  <dc:creator>John H Notor</dc:creator>
  <cp:keywords/>
  <dc:description/>
  <cp:lastModifiedBy>John H Notor</cp:lastModifiedBy>
  <cp:revision>61</cp:revision>
  <cp:lastPrinted>1998-02-10T13:28:06Z</cp:lastPrinted>
  <dcterms:created xsi:type="dcterms:W3CDTF">2011-09-22T08:57:17Z</dcterms:created>
  <dcterms:modified xsi:type="dcterms:W3CDTF">2011-09-22T08:57:56Z</dcterms:modified>
  <cp:category/>
</cp:coreProperties>
</file>