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notesSlides/notesSlide1.xml" ContentType="application/vnd.openxmlformats-officedocument.presentationml.notesSlide+xml"/>
  <Default Extension="doc" ContentType="application/msword"/>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Default Extension="pict" ContentType="image/pict"/>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5"/>
  </p:notesMasterIdLst>
  <p:handoutMasterIdLst>
    <p:handoutMasterId r:id="rId6"/>
  </p:handoutMasterIdLst>
  <p:sldIdLst>
    <p:sldId id="269" r:id="rId2"/>
    <p:sldId id="258" r:id="rId3"/>
    <p:sldId id="27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20" d="100"/>
          <a:sy n="120" d="100"/>
        </p:scale>
        <p:origin x="-136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E854733-FDE5-454C-9DF2-EB550ABD69D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endParaRPr lang="en-US"/>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D9F681E-CD20-7149-ACD5-8CC9BAD6168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endParaRPr lang="en-US"/>
          </a:p>
        </p:txBody>
      </p:sp>
      <p:sp>
        <p:nvSpPr>
          <p:cNvPr id="5" name="Rectangle 3"/>
          <p:cNvSpPr>
            <a:spLocks noGrp="1" noChangeArrowheads="1"/>
          </p:cNvSpPr>
          <p:nvPr>
            <p:ph type="dt" idx="1"/>
          </p:nvPr>
        </p:nvSpPr>
        <p:spPr>
          <a:ln/>
        </p:spPr>
        <p:txBody>
          <a:bodyPr/>
          <a:lstStyle/>
          <a:p>
            <a:r>
              <a:rPr lang="en-US"/>
              <a:t>Month Year</a:t>
            </a:r>
            <a:endParaRPr lang="en-US"/>
          </a:p>
        </p:txBody>
      </p:sp>
      <p:sp>
        <p:nvSpPr>
          <p:cNvPr id="6" name="Rectangle 6"/>
          <p:cNvSpPr>
            <a:spLocks noGrp="1" noChangeArrowheads="1"/>
          </p:cNvSpPr>
          <p:nvPr>
            <p:ph type="ftr" sz="quarter" idx="4"/>
          </p:nvPr>
        </p:nvSpPr>
        <p:spPr>
          <a:ln/>
        </p:spPr>
        <p:txBody>
          <a:bodyPr/>
          <a:lstStyle/>
          <a:p>
            <a:pPr lvl="4"/>
            <a:r>
              <a:rPr lang="en-US"/>
              <a:t>John Doe, Some Company</a:t>
            </a:r>
            <a:endParaRPr lang="en-US"/>
          </a:p>
        </p:txBody>
      </p:sp>
      <p:sp>
        <p:nvSpPr>
          <p:cNvPr id="7" name="Rectangle 7"/>
          <p:cNvSpPr>
            <a:spLocks noGrp="1" noChangeArrowheads="1"/>
          </p:cNvSpPr>
          <p:nvPr>
            <p:ph type="sldNum" sz="quarter" idx="5"/>
          </p:nvPr>
        </p:nvSpPr>
        <p:spPr>
          <a:ln/>
        </p:spPr>
        <p:txBody>
          <a:bodyPr/>
          <a:lstStyle/>
          <a:p>
            <a:r>
              <a:rPr lang="en-US"/>
              <a:t>Page </a:t>
            </a:r>
            <a:fld id="{56602B28-E931-7745-A0ED-2EA682484618}"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2" y="332601"/>
            <a:ext cx="955340" cy="276999"/>
          </a:xfrm>
        </p:spPr>
        <p:txBody>
          <a:bodyPr/>
          <a:lstStyle>
            <a:lvl1pPr>
              <a:defRPr/>
            </a:lvl1pPr>
          </a:lstStyle>
          <a:p>
            <a:r>
              <a:rPr lang="en-US" dirty="0" smtClean="0"/>
              <a:t>May 2011</a:t>
            </a:r>
            <a:endParaRPr lang="en-US" dirty="0"/>
          </a:p>
        </p:txBody>
      </p:sp>
      <p:sp>
        <p:nvSpPr>
          <p:cNvPr id="5" name="Footer Placeholder 4"/>
          <p:cNvSpPr>
            <a:spLocks noGrp="1"/>
          </p:cNvSpPr>
          <p:nvPr>
            <p:ph type="ftr" sz="quarter" idx="11"/>
          </p:nvPr>
        </p:nvSpPr>
        <p:spPr/>
        <p:txBody>
          <a:bodyPr/>
          <a:lstStyle>
            <a:lvl1pPr>
              <a:defRPr/>
            </a:lvl1pPr>
          </a:lstStyle>
          <a:p>
            <a:r>
              <a:rPr lang="en-US" dirty="0"/>
              <a:t>John</a:t>
            </a:r>
            <a:r>
              <a:rPr lang="en-US" dirty="0" smtClean="0"/>
              <a:t> Notor, Notor Research</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D8770274-B173-8448-870E-FE678127FC8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endParaRPr lang="en-US"/>
          </a:p>
        </p:txBody>
      </p:sp>
      <p:sp>
        <p:nvSpPr>
          <p:cNvPr id="5" name="Footer Placeholder 4"/>
          <p:cNvSpPr>
            <a:spLocks noGrp="1"/>
          </p:cNvSpPr>
          <p:nvPr>
            <p:ph type="ftr" sz="quarter" idx="11"/>
          </p:nvPr>
        </p:nvSpPr>
        <p:spPr/>
        <p:txBody>
          <a:bodyPr/>
          <a:lstStyle>
            <a:lvl1pPr>
              <a:defRPr/>
            </a:lvl1pPr>
          </a:lstStyle>
          <a:p>
            <a:r>
              <a:rPr lang="en-US"/>
              <a:t>John Doe, Some Company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9BC0E4AA-5AFC-3E47-B207-A8976F5A7DD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endParaRPr lang="en-US"/>
          </a:p>
        </p:txBody>
      </p:sp>
      <p:sp>
        <p:nvSpPr>
          <p:cNvPr id="5" name="Footer Placeholder 4"/>
          <p:cNvSpPr>
            <a:spLocks noGrp="1"/>
          </p:cNvSpPr>
          <p:nvPr>
            <p:ph type="ftr" sz="quarter" idx="11"/>
          </p:nvPr>
        </p:nvSpPr>
        <p:spPr/>
        <p:txBody>
          <a:bodyPr/>
          <a:lstStyle>
            <a:lvl1pPr>
              <a:defRPr/>
            </a:lvl1pPr>
          </a:lstStyle>
          <a:p>
            <a:r>
              <a:rPr lang="en-US"/>
              <a:t>John Doe, Some Company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AC7F6D3-D0B7-0943-A631-39F52806098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endParaRPr lang="en-US"/>
          </a:p>
        </p:txBody>
      </p:sp>
      <p:sp>
        <p:nvSpPr>
          <p:cNvPr id="5" name="Footer Placeholder 4"/>
          <p:cNvSpPr>
            <a:spLocks noGrp="1"/>
          </p:cNvSpPr>
          <p:nvPr>
            <p:ph type="ftr" sz="quarter" idx="11"/>
          </p:nvPr>
        </p:nvSpPr>
        <p:spPr/>
        <p:txBody>
          <a:bodyPr/>
          <a:lstStyle>
            <a:lvl1pPr>
              <a:defRPr/>
            </a:lvl1pPr>
          </a:lstStyle>
          <a:p>
            <a:r>
              <a:rPr lang="en-US"/>
              <a:t>John Doe, Some Company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90AFB2CF-DAC2-E149-8D0E-EADEAB378C8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Month Year</a:t>
            </a:r>
            <a:endParaRPr lang="en-US"/>
          </a:p>
        </p:txBody>
      </p:sp>
      <p:sp>
        <p:nvSpPr>
          <p:cNvPr id="5" name="Footer Placeholder 4"/>
          <p:cNvSpPr>
            <a:spLocks noGrp="1"/>
          </p:cNvSpPr>
          <p:nvPr>
            <p:ph type="ftr" sz="quarter" idx="11"/>
          </p:nvPr>
        </p:nvSpPr>
        <p:spPr/>
        <p:txBody>
          <a:bodyPr/>
          <a:lstStyle>
            <a:lvl1pPr>
              <a:defRPr/>
            </a:lvl1pPr>
          </a:lstStyle>
          <a:p>
            <a:r>
              <a:rPr lang="en-US"/>
              <a:t>John Doe, Some Company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03B2794C-8CEE-3C41-82F8-39709A9AAA8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Month Year</a:t>
            </a:r>
            <a:endParaRPr lang="en-US"/>
          </a:p>
        </p:txBody>
      </p:sp>
      <p:sp>
        <p:nvSpPr>
          <p:cNvPr id="6" name="Footer Placeholder 5"/>
          <p:cNvSpPr>
            <a:spLocks noGrp="1"/>
          </p:cNvSpPr>
          <p:nvPr>
            <p:ph type="ftr" sz="quarter" idx="11"/>
          </p:nvPr>
        </p:nvSpPr>
        <p:spPr/>
        <p:txBody>
          <a:bodyPr/>
          <a:lstStyle>
            <a:lvl1pPr>
              <a:defRPr/>
            </a:lvl1pPr>
          </a:lstStyle>
          <a:p>
            <a:r>
              <a:rPr lang="en-US"/>
              <a:t>John Doe, Some Company</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A37D0AE-2C11-FE47-ACE1-F922067C956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Month Year</a:t>
            </a:r>
            <a:endParaRPr lang="en-US"/>
          </a:p>
        </p:txBody>
      </p:sp>
      <p:sp>
        <p:nvSpPr>
          <p:cNvPr id="8" name="Footer Placeholder 7"/>
          <p:cNvSpPr>
            <a:spLocks noGrp="1"/>
          </p:cNvSpPr>
          <p:nvPr>
            <p:ph type="ftr" sz="quarter" idx="11"/>
          </p:nvPr>
        </p:nvSpPr>
        <p:spPr/>
        <p:txBody>
          <a:bodyPr/>
          <a:lstStyle>
            <a:lvl1pPr>
              <a:defRPr/>
            </a:lvl1pPr>
          </a:lstStyle>
          <a:p>
            <a:r>
              <a:rPr lang="en-US"/>
              <a:t>John Doe, Some Company</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2CCDB589-F13B-E541-87E7-A9861D0A6A5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Month Year</a:t>
            </a:r>
            <a:endParaRPr lang="en-US"/>
          </a:p>
        </p:txBody>
      </p:sp>
      <p:sp>
        <p:nvSpPr>
          <p:cNvPr id="4" name="Footer Placeholder 3"/>
          <p:cNvSpPr>
            <a:spLocks noGrp="1"/>
          </p:cNvSpPr>
          <p:nvPr>
            <p:ph type="ftr" sz="quarter" idx="11"/>
          </p:nvPr>
        </p:nvSpPr>
        <p:spPr/>
        <p:txBody>
          <a:bodyPr/>
          <a:lstStyle>
            <a:lvl1pPr>
              <a:defRPr/>
            </a:lvl1pPr>
          </a:lstStyle>
          <a:p>
            <a:r>
              <a:rPr lang="en-US"/>
              <a:t>John Doe, Some Company</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74AC2E64-B9C6-4F4B-B085-4D643736136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Month Year</a:t>
            </a:r>
            <a:endParaRPr lang="en-US"/>
          </a:p>
        </p:txBody>
      </p:sp>
      <p:sp>
        <p:nvSpPr>
          <p:cNvPr id="3" name="Footer Placeholder 2"/>
          <p:cNvSpPr>
            <a:spLocks noGrp="1"/>
          </p:cNvSpPr>
          <p:nvPr>
            <p:ph type="ftr" sz="quarter" idx="11"/>
          </p:nvPr>
        </p:nvSpPr>
        <p:spPr/>
        <p:txBody>
          <a:bodyPr/>
          <a:lstStyle>
            <a:lvl1pPr>
              <a:defRPr/>
            </a:lvl1pPr>
          </a:lstStyle>
          <a:p>
            <a:r>
              <a:rPr lang="en-US"/>
              <a:t>John Doe, Some Company</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52D0573C-86B1-114E-A04F-5155F6A8DB4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Month Year</a:t>
            </a:r>
            <a:endParaRPr lang="en-US"/>
          </a:p>
        </p:txBody>
      </p:sp>
      <p:sp>
        <p:nvSpPr>
          <p:cNvPr id="6" name="Footer Placeholder 5"/>
          <p:cNvSpPr>
            <a:spLocks noGrp="1"/>
          </p:cNvSpPr>
          <p:nvPr>
            <p:ph type="ftr" sz="quarter" idx="11"/>
          </p:nvPr>
        </p:nvSpPr>
        <p:spPr/>
        <p:txBody>
          <a:bodyPr/>
          <a:lstStyle>
            <a:lvl1pPr>
              <a:defRPr/>
            </a:lvl1pPr>
          </a:lstStyle>
          <a:p>
            <a:r>
              <a:rPr lang="en-US"/>
              <a:t>John Doe, Some Company</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6F479ADA-C1EC-B34A-8A52-00B05DB3C88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Month Year</a:t>
            </a:r>
            <a:endParaRPr lang="en-US"/>
          </a:p>
        </p:txBody>
      </p:sp>
      <p:sp>
        <p:nvSpPr>
          <p:cNvPr id="6" name="Footer Placeholder 5"/>
          <p:cNvSpPr>
            <a:spLocks noGrp="1"/>
          </p:cNvSpPr>
          <p:nvPr>
            <p:ph type="ftr" sz="quarter" idx="11"/>
          </p:nvPr>
        </p:nvSpPr>
        <p:spPr/>
        <p:txBody>
          <a:bodyPr/>
          <a:lstStyle>
            <a:lvl1pPr>
              <a:defRPr/>
            </a:lvl1pPr>
          </a:lstStyle>
          <a:p>
            <a:r>
              <a:rPr lang="en-US"/>
              <a:t>John Doe, Some Company</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788064DB-FD65-9C4F-B0A6-2648A1E84A1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5534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May 2011</a:t>
            </a:r>
            <a:endParaRPr lang="en-US" dirty="0"/>
          </a:p>
        </p:txBody>
      </p:sp>
      <p:sp>
        <p:nvSpPr>
          <p:cNvPr id="1029" name="Rectangle 5"/>
          <p:cNvSpPr>
            <a:spLocks noGrp="1" noChangeArrowheads="1"/>
          </p:cNvSpPr>
          <p:nvPr>
            <p:ph type="ftr" sz="quarter" idx="3"/>
          </p:nvPr>
        </p:nvSpPr>
        <p:spPr bwMode="auto">
          <a:xfrm>
            <a:off x="6629400" y="6476999"/>
            <a:ext cx="19145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John</a:t>
            </a:r>
            <a:r>
              <a:rPr lang="en-US" dirty="0" smtClean="0"/>
              <a:t> Notor,  Notor Research</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3159576E-4883-9D41-BEE8-C9164FC7873F}" type="slidenum">
              <a:rPr lang="en-US"/>
              <a:pPr/>
              <a:t>‹#›</a:t>
            </a:fld>
            <a:endParaRPr lang="en-US"/>
          </a:p>
        </p:txBody>
      </p:sp>
      <p:sp>
        <p:nvSpPr>
          <p:cNvPr id="1031" name="Rectangle 7"/>
          <p:cNvSpPr>
            <a:spLocks noChangeArrowheads="1"/>
          </p:cNvSpPr>
          <p:nvPr/>
        </p:nvSpPr>
        <p:spPr bwMode="auto">
          <a:xfrm>
            <a:off x="6096001" y="332601"/>
            <a:ext cx="23495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18-11/46r0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dirty="0"/>
              <a:t>Month Year</a:t>
            </a:r>
            <a:endParaRPr lang="en-US" dirty="0"/>
          </a:p>
        </p:txBody>
      </p:sp>
      <p:sp>
        <p:nvSpPr>
          <p:cNvPr id="8" name="Footer Placeholder 4"/>
          <p:cNvSpPr>
            <a:spLocks noGrp="1"/>
          </p:cNvSpPr>
          <p:nvPr>
            <p:ph type="ftr" sz="quarter" idx="11"/>
          </p:nvPr>
        </p:nvSpPr>
        <p:spPr/>
        <p:txBody>
          <a:bodyPr/>
          <a:lstStyle/>
          <a:p>
            <a:r>
              <a:rPr lang="en-US"/>
              <a:t>John Doe, Some Company</a:t>
            </a:r>
            <a:endParaRPr lang="en-US"/>
          </a:p>
        </p:txBody>
      </p:sp>
      <p:sp>
        <p:nvSpPr>
          <p:cNvPr id="9" name="Slide Number Placeholder 5"/>
          <p:cNvSpPr>
            <a:spLocks noGrp="1"/>
          </p:cNvSpPr>
          <p:nvPr>
            <p:ph type="sldNum" sz="quarter" idx="12"/>
          </p:nvPr>
        </p:nvSpPr>
        <p:spPr/>
        <p:txBody>
          <a:bodyPr/>
          <a:lstStyle/>
          <a:p>
            <a:r>
              <a:rPr lang="en-US"/>
              <a:t>Slide </a:t>
            </a:r>
            <a:fld id="{B203BF9C-8FA9-2043-A5AD-55536EFC3EFD}"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2800" b="0" dirty="0">
                <a:solidFill>
                  <a:srgbClr val="000000"/>
                </a:solidFill>
                <a:latin typeface="Lucida Grande"/>
                <a:ea typeface="Lucida Grande"/>
                <a:cs typeface="Lucida Grande"/>
              </a:rPr>
              <a:t>Liaison from 802.15 to 802.18 May 2011</a:t>
            </a:r>
            <a:endParaRPr lang="en-US" sz="2800"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2011-05-12</a:t>
            </a:r>
            <a:endParaRPr lang="en-US" sz="2000" b="0" dirty="0"/>
          </a:p>
        </p:txBody>
      </p:sp>
      <p:graphicFrame>
        <p:nvGraphicFramePr>
          <p:cNvPr id="30731" name="Object 11"/>
          <p:cNvGraphicFramePr>
            <a:graphicFrameLocks noChangeAspect="1"/>
          </p:cNvGraphicFramePr>
          <p:nvPr/>
        </p:nvGraphicFramePr>
        <p:xfrm>
          <a:off x="517525" y="2286000"/>
          <a:ext cx="8243888" cy="2505075"/>
        </p:xfrm>
        <a:graphic>
          <a:graphicData uri="http://schemas.openxmlformats.org/presentationml/2006/ole">
            <p:oleObj spid="_x0000_s30731" name="Document" r:id="rId4" imgW="8255000" imgH="2514600"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2" y="332601"/>
            <a:ext cx="955340" cy="276999"/>
          </a:xfrm>
        </p:spPr>
        <p:txBody>
          <a:bodyPr/>
          <a:lstStyle/>
          <a:p>
            <a:r>
              <a:rPr lang="en-US" dirty="0" smtClean="0"/>
              <a:t>May 2011</a:t>
            </a:r>
            <a:endParaRPr lang="en-US" dirty="0"/>
          </a:p>
        </p:txBody>
      </p:sp>
      <p:sp>
        <p:nvSpPr>
          <p:cNvPr id="5" name="Footer Placeholder 4"/>
          <p:cNvSpPr>
            <a:spLocks noGrp="1"/>
          </p:cNvSpPr>
          <p:nvPr>
            <p:ph type="ftr" sz="quarter" idx="11"/>
          </p:nvPr>
        </p:nvSpPr>
        <p:spPr/>
        <p:txBody>
          <a:bodyPr/>
          <a:lstStyle/>
          <a:p>
            <a:r>
              <a:rPr lang="en-US" dirty="0"/>
              <a:t>John</a:t>
            </a:r>
            <a:r>
              <a:rPr lang="en-US" dirty="0" smtClean="0"/>
              <a:t> Notor, Notor Research</a:t>
            </a:r>
            <a:endParaRPr lang="en-US" dirty="0"/>
          </a:p>
        </p:txBody>
      </p:sp>
      <p:sp>
        <p:nvSpPr>
          <p:cNvPr id="6" name="Slide Number Placeholder 5"/>
          <p:cNvSpPr>
            <a:spLocks noGrp="1"/>
          </p:cNvSpPr>
          <p:nvPr>
            <p:ph type="sldNum" sz="quarter" idx="12"/>
          </p:nvPr>
        </p:nvSpPr>
        <p:spPr/>
        <p:txBody>
          <a:bodyPr/>
          <a:lstStyle/>
          <a:p>
            <a:r>
              <a:rPr lang="en-US"/>
              <a:t>Slide </a:t>
            </a:r>
            <a:fld id="{099B235F-C24C-EA4F-B03E-4C69B733EEB8}" type="slidenum">
              <a:rPr lang="en-US"/>
              <a:pPr/>
              <a:t>2</a:t>
            </a:fld>
            <a:endParaRPr lang="en-US"/>
          </a:p>
        </p:txBody>
      </p:sp>
      <p:sp>
        <p:nvSpPr>
          <p:cNvPr id="8194" name="Rectangle 2"/>
          <p:cNvSpPr>
            <a:spLocks noGrp="1" noChangeArrowheads="1"/>
          </p:cNvSpPr>
          <p:nvPr>
            <p:ph type="title"/>
          </p:nvPr>
        </p:nvSpPr>
        <p:spPr/>
        <p:txBody>
          <a:bodyPr/>
          <a:lstStyle/>
          <a:p>
            <a:r>
              <a:rPr lang="en-US" dirty="0" smtClean="0"/>
              <a:t>Task Group Status</a:t>
            </a:r>
            <a:endParaRPr lang="en-US" dirty="0"/>
          </a:p>
        </p:txBody>
      </p:sp>
      <p:sp>
        <p:nvSpPr>
          <p:cNvPr id="8195" name="Rectangle 3"/>
          <p:cNvSpPr>
            <a:spLocks noGrp="1" noChangeArrowheads="1"/>
          </p:cNvSpPr>
          <p:nvPr>
            <p:ph type="body" idx="1"/>
          </p:nvPr>
        </p:nvSpPr>
        <p:spPr>
          <a:xfrm>
            <a:off x="685800" y="1828800"/>
            <a:ext cx="7772400" cy="4114800"/>
          </a:xfrm>
        </p:spPr>
        <p:txBody>
          <a:bodyPr/>
          <a:lstStyle/>
          <a:p>
            <a:r>
              <a:rPr lang="en-US" dirty="0" smtClean="0"/>
              <a:t>Groups in comment resolution/recirculation process:</a:t>
            </a:r>
          </a:p>
          <a:p>
            <a:pPr lvl="1"/>
            <a:r>
              <a:rPr lang="en-US" dirty="0" smtClean="0"/>
              <a:t>TG4e – WPAN Enhancements.</a:t>
            </a:r>
          </a:p>
          <a:p>
            <a:pPr lvl="1"/>
            <a:r>
              <a:rPr lang="en-US" dirty="0" smtClean="0"/>
              <a:t>TG4f –RFID.</a:t>
            </a:r>
          </a:p>
          <a:p>
            <a:pPr lvl="1"/>
            <a:r>
              <a:rPr lang="en-US" dirty="0" smtClean="0"/>
              <a:t>TG4g – SUN.</a:t>
            </a:r>
          </a:p>
          <a:p>
            <a:pPr lvl="1"/>
            <a:r>
              <a:rPr lang="en-US" dirty="0" smtClean="0"/>
              <a:t>TG4i – Roll-up of previous amendments, resolved comments in last sponsor ballot, voted to remain on </a:t>
            </a:r>
            <a:r>
              <a:rPr lang="en-US" dirty="0" err="1" smtClean="0"/>
              <a:t>RevCom</a:t>
            </a:r>
            <a:r>
              <a:rPr lang="en-US" dirty="0" smtClean="0"/>
              <a:t> agenda.</a:t>
            </a:r>
          </a:p>
          <a:p>
            <a:pPr lvl="1"/>
            <a:r>
              <a:rPr lang="en-US" dirty="0" smtClean="0"/>
              <a:t>TG6 – BAN, estimating going to sponsor ballot in July.</a:t>
            </a:r>
          </a:p>
          <a:p>
            <a:pPr lvl="1"/>
            <a:r>
              <a:rPr lang="en-US" dirty="0" smtClean="0"/>
              <a:t>TG7 -  VLC.</a:t>
            </a:r>
          </a:p>
          <a:p>
            <a:r>
              <a:rPr lang="en-US" dirty="0" smtClean="0"/>
              <a:t>Groups in call for proposal process:</a:t>
            </a:r>
          </a:p>
          <a:p>
            <a:pPr lvl="1"/>
            <a:r>
              <a:rPr lang="en-US" dirty="0" smtClean="0"/>
              <a:t>TG4j – MBAN.</a:t>
            </a:r>
          </a:p>
          <a:p>
            <a:pPr lvl="1"/>
            <a:r>
              <a:rPr lang="en-US" dirty="0" smtClean="0"/>
              <a:t>TG4k – LECIM.</a:t>
            </a:r>
          </a:p>
          <a:p>
            <a:pPr lvl="1"/>
            <a:endParaRPr lang="en-US" dirty="0" smtClean="0"/>
          </a:p>
          <a:p>
            <a:pPr lvl="2"/>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2" y="332601"/>
            <a:ext cx="955340" cy="276999"/>
          </a:xfrm>
        </p:spPr>
        <p:txBody>
          <a:bodyPr/>
          <a:lstStyle/>
          <a:p>
            <a:r>
              <a:rPr lang="en-US" dirty="0" smtClean="0"/>
              <a:t>May 2011</a:t>
            </a:r>
            <a:endParaRPr lang="en-US" dirty="0"/>
          </a:p>
        </p:txBody>
      </p:sp>
      <p:sp>
        <p:nvSpPr>
          <p:cNvPr id="5" name="Footer Placeholder 4"/>
          <p:cNvSpPr>
            <a:spLocks noGrp="1"/>
          </p:cNvSpPr>
          <p:nvPr>
            <p:ph type="ftr" sz="quarter" idx="11"/>
          </p:nvPr>
        </p:nvSpPr>
        <p:spPr/>
        <p:txBody>
          <a:bodyPr/>
          <a:lstStyle/>
          <a:p>
            <a:r>
              <a:rPr lang="en-US" dirty="0"/>
              <a:t>John</a:t>
            </a:r>
            <a:r>
              <a:rPr lang="en-US" dirty="0" smtClean="0"/>
              <a:t> Notor, Notor Research</a:t>
            </a:r>
            <a:endParaRPr lang="en-US" dirty="0"/>
          </a:p>
        </p:txBody>
      </p:sp>
      <p:sp>
        <p:nvSpPr>
          <p:cNvPr id="6" name="Slide Number Placeholder 5"/>
          <p:cNvSpPr>
            <a:spLocks noGrp="1"/>
          </p:cNvSpPr>
          <p:nvPr>
            <p:ph type="sldNum" sz="quarter" idx="12"/>
          </p:nvPr>
        </p:nvSpPr>
        <p:spPr/>
        <p:txBody>
          <a:bodyPr/>
          <a:lstStyle/>
          <a:p>
            <a:r>
              <a:rPr lang="en-US"/>
              <a:t>Slide </a:t>
            </a:r>
            <a:fld id="{099B235F-C24C-EA4F-B03E-4C69B733EEB8}" type="slidenum">
              <a:rPr lang="en-US"/>
              <a:pPr/>
              <a:t>3</a:t>
            </a:fld>
            <a:endParaRPr lang="en-US"/>
          </a:p>
        </p:txBody>
      </p:sp>
      <p:sp>
        <p:nvSpPr>
          <p:cNvPr id="8194" name="Rectangle 2"/>
          <p:cNvSpPr>
            <a:spLocks noGrp="1" noChangeArrowheads="1"/>
          </p:cNvSpPr>
          <p:nvPr>
            <p:ph type="title"/>
          </p:nvPr>
        </p:nvSpPr>
        <p:spPr/>
        <p:txBody>
          <a:bodyPr/>
          <a:lstStyle/>
          <a:p>
            <a:r>
              <a:rPr lang="en-US" dirty="0" smtClean="0"/>
              <a:t>Study and Interest Group Status</a:t>
            </a:r>
            <a:endParaRPr lang="en-US" dirty="0"/>
          </a:p>
        </p:txBody>
      </p:sp>
      <p:sp>
        <p:nvSpPr>
          <p:cNvPr id="8195" name="Rectangle 3"/>
          <p:cNvSpPr>
            <a:spLocks noGrp="1" noChangeArrowheads="1"/>
          </p:cNvSpPr>
          <p:nvPr>
            <p:ph type="body" idx="1"/>
          </p:nvPr>
        </p:nvSpPr>
        <p:spPr>
          <a:xfrm>
            <a:off x="685800" y="1828800"/>
            <a:ext cx="7772400" cy="3505200"/>
          </a:xfrm>
        </p:spPr>
        <p:txBody>
          <a:bodyPr/>
          <a:lstStyle/>
          <a:p>
            <a:r>
              <a:rPr lang="en-US" dirty="0" smtClean="0"/>
              <a:t>Study Groups creating Par and 5C:</a:t>
            </a:r>
          </a:p>
          <a:p>
            <a:pPr lvl="1"/>
            <a:r>
              <a:rPr lang="en-US" dirty="0" smtClean="0"/>
              <a:t>SG PSC, still in process, delayed drafting until July 2011.</a:t>
            </a:r>
          </a:p>
          <a:p>
            <a:pPr lvl="1"/>
            <a:r>
              <a:rPr lang="en-US" dirty="0" smtClean="0"/>
              <a:t>SG 4TV, completed Par &amp; 5C, moved in WG to approve Par &amp; 5C documents, vote 23 Y 0 N 3 A.</a:t>
            </a:r>
          </a:p>
          <a:p>
            <a:r>
              <a:rPr lang="en-US" dirty="0" smtClean="0"/>
              <a:t>Interest Groups</a:t>
            </a:r>
          </a:p>
          <a:p>
            <a:pPr lvl="1"/>
            <a:r>
              <a:rPr lang="en-US" dirty="0" smtClean="0"/>
              <a:t>IG HIP – Plan to move to study group in July 2011.</a:t>
            </a:r>
          </a:p>
          <a:p>
            <a:pPr lvl="1"/>
            <a:r>
              <a:rPr lang="en-US" dirty="0" smtClean="0"/>
              <a:t>IG THz – Not meeting.</a:t>
            </a:r>
          </a:p>
          <a:p>
            <a:pPr lvl="1"/>
            <a:r>
              <a:rPr lang="en-US" dirty="0" smtClean="0"/>
              <a:t>IG WNG – Received an input by </a:t>
            </a:r>
            <a:r>
              <a:rPr lang="en-US" dirty="0"/>
              <a:t>Wei Hong on 802.1x over </a:t>
            </a:r>
            <a:r>
              <a:rPr lang="en-US" dirty="0" smtClean="0"/>
              <a:t>802.15.4. </a:t>
            </a:r>
          </a:p>
          <a:p>
            <a:pPr lvl="1"/>
            <a:endParaRPr lang="en-US" dirty="0" smtClean="0"/>
          </a:p>
          <a:p>
            <a:pPr lvl="2"/>
            <a:endParaRPr lang="en-US" dirty="0"/>
          </a:p>
        </p:txBody>
      </p:sp>
    </p:spTree>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36</TotalTime>
  <Words>300</Words>
  <Application>Microsoft Macintosh PowerPoint</Application>
  <PresentationFormat>On-screen Show (4:3)</PresentationFormat>
  <Paragraphs>36</Paragraphs>
  <Slides>3</Slides>
  <Notes>1</Notes>
  <HiddenSlides>0</HiddenSlides>
  <MMClips>0</MMClips>
  <ScaleCrop>false</ScaleCrop>
  <HeadingPairs>
    <vt:vector size="8" baseType="variant">
      <vt:variant>
        <vt:lpstr>Fonts Used</vt:lpstr>
      </vt:variant>
      <vt:variant>
        <vt:i4>1</vt:i4>
      </vt:variant>
      <vt:variant>
        <vt:lpstr>Design Template</vt:lpstr>
      </vt:variant>
      <vt:variant>
        <vt:i4>1</vt:i4>
      </vt:variant>
      <vt:variant>
        <vt:lpstr>Embedded OLE Servers</vt:lpstr>
      </vt:variant>
      <vt:variant>
        <vt:i4>1</vt:i4>
      </vt:variant>
      <vt:variant>
        <vt:lpstr>Slide Titles</vt:lpstr>
      </vt:variant>
      <vt:variant>
        <vt:i4>3</vt:i4>
      </vt:variant>
    </vt:vector>
  </HeadingPairs>
  <TitlesOfParts>
    <vt:vector size="6" baseType="lpstr">
      <vt:lpstr>Times New Roman</vt:lpstr>
      <vt:lpstr>802-18-Submission</vt:lpstr>
      <vt:lpstr>Microsoft Word 97 - 2004 Document</vt:lpstr>
      <vt:lpstr>Liaison from 802.15 to 802.18 May 2011</vt:lpstr>
      <vt:lpstr>Task Group Status</vt:lpstr>
      <vt:lpstr>Study and Interest Group Status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from 802.15 to 802.18 May 2011</dc:title>
  <dc:subject/>
  <dc:creator>John H Notor</dc:creator>
  <cp:keywords/>
  <dc:description/>
  <cp:lastModifiedBy>John H Notor</cp:lastModifiedBy>
  <cp:revision>22</cp:revision>
  <cp:lastPrinted>1998-02-10T13:28:06Z</cp:lastPrinted>
  <dcterms:created xsi:type="dcterms:W3CDTF">2011-05-13T01:47:40Z</dcterms:created>
  <dcterms:modified xsi:type="dcterms:W3CDTF">2011-05-13T02:23:55Z</dcterms:modified>
  <cp:category/>
</cp:coreProperties>
</file>