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doc" ContentType="application/msword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58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5620"/>
    <p:restoredTop sz="94660"/>
  </p:normalViewPr>
  <p:slideViewPr>
    <p:cSldViewPr>
      <p:cViewPr>
        <p:scale>
          <a:sx n="150" d="100"/>
          <a:sy n="150" d="100"/>
        </p:scale>
        <p:origin x="-1400" y="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802.18-11/14r0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842FAB8A-C7F7-7840-A3CC-7449B657A1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802.18-11/14r0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0E60403-AAA1-6540-BFE3-66AA22B523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802.18-11/14r0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4F00-AEC6-1C41-86C4-51C0E93D49EC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802.18-11/14r0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0E60403-AAA1-6540-BFE3-66AA22B523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C64729C-F310-B84F-AEBA-D802D68762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7E3DE98-7FFC-624A-9E74-C3BD9D1C79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74254AA-4D60-A34D-8656-0DEE918140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0A9793A-7EBD-AD40-8C0F-5BCFA72697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37F5C4D-37BE-2E45-A12F-2CC6A4174B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967672D-3CCC-F743-8CFB-29A297656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C90C49-358D-2A45-8BC6-C318D6CF35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5773E3A-93A9-8B4C-9685-82DC9453B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6A876BF-13F5-E54C-AFB8-288A9BF17B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FF55986-22FA-6E4F-A0EE-4EAA96D4CD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6D70934-B40C-AA4F-8670-8FC288BE0C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70815BA5-4A09-E14E-BFE6-D64E804B33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54947" y="332601"/>
            <a:ext cx="259055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802.18</a:t>
            </a:r>
            <a:r>
              <a:rPr lang="en-US" sz="1800" b="1" dirty="0" smtClean="0"/>
              <a:t>-11/14r0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91EC380-A9D8-1445-A70B-F245DDF82AD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Liaison From 802.18 to 802.11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21, 2011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347913"/>
          <a:ext cx="8243888" cy="2379662"/>
        </p:xfrm>
        <a:graphic>
          <a:graphicData uri="http://schemas.openxmlformats.org/presentationml/2006/ole">
            <p:oleObj spid="_x0000_s30731" name="Document" r:id="rId4" imgW="8255000" imgH="2387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3E6F4CB-1AFD-5849-A1BB-0D9F808B9744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800600"/>
          </a:xfrm>
        </p:spPr>
        <p:txBody>
          <a:bodyPr/>
          <a:lstStyle/>
          <a:p>
            <a:r>
              <a:rPr lang="en-US" dirty="0" smtClean="0"/>
              <a:t>802.18 activity this week:</a:t>
            </a:r>
          </a:p>
          <a:p>
            <a:pPr lvl="1"/>
            <a:r>
              <a:rPr lang="en-US" dirty="0" smtClean="0"/>
              <a:t>FCC 10-198: Notice of Inquiry re: Dynamic Spectrum Access</a:t>
            </a:r>
          </a:p>
          <a:p>
            <a:pPr lvl="2"/>
            <a:r>
              <a:rPr lang="en-US" dirty="0" smtClean="0"/>
              <a:t>Received inputs from 802.11, 802.22.</a:t>
            </a:r>
          </a:p>
          <a:p>
            <a:pPr lvl="2"/>
            <a:r>
              <a:rPr lang="en-US" dirty="0" smtClean="0"/>
              <a:t>Draft is still in process, expect to submit comments to FCC by Feb 28.</a:t>
            </a:r>
          </a:p>
          <a:p>
            <a:pPr lvl="1"/>
            <a:r>
              <a:rPr lang="en-US" dirty="0" smtClean="0"/>
              <a:t>FCC 10-200: Notice of Inquiry re: Next Gen 911</a:t>
            </a:r>
          </a:p>
          <a:p>
            <a:pPr lvl="2"/>
            <a:r>
              <a:rPr lang="en-US" dirty="0" smtClean="0"/>
              <a:t>Received inputs from 802.23.</a:t>
            </a:r>
          </a:p>
          <a:p>
            <a:pPr lvl="2"/>
            <a:r>
              <a:rPr lang="en-US" dirty="0" smtClean="0"/>
              <a:t>Draft is still in process, expect to submit comments to FCC by Feb 28.</a:t>
            </a:r>
          </a:p>
          <a:p>
            <a:pPr lvl="1"/>
            <a:r>
              <a:rPr lang="en-US" dirty="0" smtClean="0"/>
              <a:t>ITU-R WP 1A: Doc 1A/311-E, Draft New Report re: Smart Grid</a:t>
            </a:r>
          </a:p>
          <a:p>
            <a:pPr lvl="2"/>
            <a:r>
              <a:rPr lang="en-US" dirty="0" smtClean="0"/>
              <a:t>Reviewed report regarding Smart Grid Power Management Systems.</a:t>
            </a:r>
          </a:p>
          <a:p>
            <a:pPr lvl="2"/>
            <a:r>
              <a:rPr lang="en-US" dirty="0" smtClean="0"/>
              <a:t>Plan to submit an edited report to WP1A after IEEE 802 Singapore meeting </a:t>
            </a:r>
            <a:r>
              <a:rPr lang="en-US" dirty="0" smtClean="0"/>
              <a:t>to add wireless technology to the report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Indian Institute of </a:t>
            </a:r>
            <a:r>
              <a:rPr lang="en-US" smtClean="0"/>
              <a:t>Technology Request </a:t>
            </a:r>
            <a:r>
              <a:rPr lang="en-US" dirty="0" smtClean="0"/>
              <a:t>for Supporting Letter</a:t>
            </a:r>
          </a:p>
          <a:p>
            <a:pPr lvl="2"/>
            <a:r>
              <a:rPr lang="en-US" dirty="0" smtClean="0"/>
              <a:t>Agreed to work with 802.11 to draft/submit letter to India’s spectrum regulator supporting the </a:t>
            </a:r>
            <a:r>
              <a:rPr lang="en-US" dirty="0" err="1" smtClean="0"/>
              <a:t>IIT’s</a:t>
            </a:r>
            <a:r>
              <a:rPr lang="en-US" dirty="0" smtClean="0"/>
              <a:t> recommendations.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41</TotalTime>
  <Words>220</Words>
  <Application>Microsoft Macintosh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802-18-Submission</vt:lpstr>
      <vt:lpstr>Microsoft Word 97 - 2004 Document</vt:lpstr>
      <vt:lpstr>Liaison From 802.18 to 802.11</vt:lpstr>
      <vt:lpstr>Summary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subject/>
  <dc:creator>John H Notor</dc:creator>
  <cp:keywords/>
  <dc:description/>
  <cp:lastModifiedBy>John H Notor</cp:lastModifiedBy>
  <cp:revision>13</cp:revision>
  <cp:lastPrinted>1998-02-10T13:28:06Z</cp:lastPrinted>
  <dcterms:created xsi:type="dcterms:W3CDTF">2011-01-21T05:10:44Z</dcterms:created>
  <dcterms:modified xsi:type="dcterms:W3CDTF">2011-01-21T05:52:04Z</dcterms:modified>
  <cp:category/>
</cp:coreProperties>
</file>