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8"/>
  </p:notesMasterIdLst>
  <p:handoutMasterIdLst>
    <p:handoutMasterId r:id="rId19"/>
  </p:handoutMasterIdLst>
  <p:sldIdLst>
    <p:sldId id="261" r:id="rId3"/>
    <p:sldId id="271" r:id="rId4"/>
    <p:sldId id="280" r:id="rId5"/>
    <p:sldId id="281" r:id="rId6"/>
    <p:sldId id="282" r:id="rId7"/>
    <p:sldId id="283" r:id="rId8"/>
    <p:sldId id="272" r:id="rId9"/>
    <p:sldId id="300" r:id="rId10"/>
    <p:sldId id="269" r:id="rId11"/>
    <p:sldId id="301" r:id="rId12"/>
    <p:sldId id="312" r:id="rId13"/>
    <p:sldId id="279" r:id="rId14"/>
    <p:sldId id="299" r:id="rId15"/>
    <p:sldId id="311" r:id="rId16"/>
    <p:sldId id="285"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0" autoAdjust="0"/>
    <p:restoredTop sz="94660"/>
  </p:normalViewPr>
  <p:slideViewPr>
    <p:cSldViewPr>
      <p:cViewPr varScale="1">
        <p:scale>
          <a:sx n="85" d="100"/>
          <a:sy n="85" d="100"/>
        </p:scale>
        <p:origin x="269"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16-17-0015-01-000s</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March 2017</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6/dcn/17/16-17-0010-01-Gdoc-combined-comments-for-wg-letter-ballot-40.xlsx" TargetMode="External"/><Relationship Id="rId2" Type="http://schemas.openxmlformats.org/officeDocument/2006/relationships/hyperlink" Target="https://docs.google.com/spreadsheets/d/1u1lgS4xt0QVfvRWPhxqTeFdSk9IjEB3lTkZIdvGqWhw/edit#gid=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google.com/spreadsheets/d/1_b8t-qMOSBau4VwSMlgS4mWVcctCojd45OfC6b-nVRg/edit#gid=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#108</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16-17-0015-00-000s</a:t>
            </a:r>
          </a:p>
          <a:p>
            <a:pPr marL="342900" lvl="1" defTabSz="1016000"/>
            <a:r>
              <a:rPr lang="en-US" dirty="0">
                <a:latin typeface="Times" pitchFamily="1" charset="0"/>
              </a:rPr>
              <a:t>Date Submitted:</a:t>
            </a:r>
          </a:p>
          <a:p>
            <a:pPr marL="342900" lvl="1" defTabSz="1016000"/>
            <a:r>
              <a:rPr lang="en-US" dirty="0">
                <a:latin typeface="Times" pitchFamily="1" charset="0"/>
              </a:rPr>
              <a:t>13-March-2017</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#108  Task Group Meeting Presentation (March 2017)</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presentation and discussion of contributions</a:t>
            </a:r>
          </a:p>
        </p:txBody>
      </p:sp>
      <p:sp>
        <p:nvSpPr>
          <p:cNvPr id="3" name="Content Placeholder 2"/>
          <p:cNvSpPr>
            <a:spLocks noGrp="1"/>
          </p:cNvSpPr>
          <p:nvPr>
            <p:ph idx="1"/>
          </p:nvPr>
        </p:nvSpPr>
        <p:spPr/>
        <p:txBody>
          <a:bodyPr>
            <a:normAutofit/>
          </a:bodyPr>
          <a:lstStyle/>
          <a:p>
            <a:r>
              <a:rPr lang="en-US" dirty="0"/>
              <a:t>16-17-0007r1	</a:t>
            </a:r>
            <a:r>
              <a:rPr lang="en-US" dirty="0"/>
              <a:t>Performance Projections for Sub-1.25 MHz Channels</a:t>
            </a:r>
            <a:endParaRPr lang="en-US" dirty="0"/>
          </a:p>
          <a:p>
            <a:pPr lvl="1"/>
            <a:r>
              <a:rPr lang="en-US" dirty="0"/>
              <a:t>Doug Gray</a:t>
            </a:r>
          </a:p>
          <a:p>
            <a:pPr lvl="1"/>
            <a:endParaRPr lang="en-US" dirty="0"/>
          </a:p>
        </p:txBody>
      </p:sp>
    </p:spTree>
    <p:extLst>
      <p:ext uri="{BB962C8B-B14F-4D97-AF65-F5344CB8AC3E}">
        <p14:creationId xmlns:p14="http://schemas.microsoft.com/office/powerpoint/2010/main" val="2955516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for LB 40</a:t>
            </a:r>
          </a:p>
        </p:txBody>
      </p:sp>
      <p:sp>
        <p:nvSpPr>
          <p:cNvPr id="3" name="Content Placeholder 2"/>
          <p:cNvSpPr>
            <a:spLocks noGrp="1"/>
          </p:cNvSpPr>
          <p:nvPr>
            <p:ph idx="1"/>
          </p:nvPr>
        </p:nvSpPr>
        <p:spPr/>
        <p:txBody>
          <a:bodyPr/>
          <a:lstStyle/>
          <a:p>
            <a:r>
              <a:rPr lang="en-US" dirty="0"/>
              <a:t>Consolidated Comments in 802.16-17-0010r1</a:t>
            </a:r>
          </a:p>
          <a:p>
            <a:endParaRPr lang="en-US" dirty="0"/>
          </a:p>
          <a:p>
            <a:endParaRPr lang="en-US" dirty="0"/>
          </a:p>
        </p:txBody>
      </p:sp>
    </p:spTree>
    <p:extLst>
      <p:ext uri="{BB962C8B-B14F-4D97-AF65-F5344CB8AC3E}">
        <p14:creationId xmlns:p14="http://schemas.microsoft.com/office/powerpoint/2010/main" val="2973436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Requirements Document</a:t>
            </a:r>
          </a:p>
        </p:txBody>
      </p:sp>
      <p:sp>
        <p:nvSpPr>
          <p:cNvPr id="3" name="Content Placeholder 2"/>
          <p:cNvSpPr>
            <a:spLocks noGrp="1"/>
          </p:cNvSpPr>
          <p:nvPr>
            <p:ph idx="1"/>
          </p:nvPr>
        </p:nvSpPr>
        <p:spPr/>
        <p:txBody>
          <a:bodyPr/>
          <a:lstStyle/>
          <a:p>
            <a:r>
              <a:rPr lang="en-US" dirty="0"/>
              <a:t>Approved SRD is posted as 802.16-16-0034r4</a:t>
            </a:r>
          </a:p>
          <a:p>
            <a:endParaRPr lang="en-US" dirty="0"/>
          </a:p>
          <a:p>
            <a:r>
              <a:rPr lang="en-US" dirty="0"/>
              <a:t>Any SRD updates needed due to comment resolutions?</a:t>
            </a:r>
          </a:p>
        </p:txBody>
      </p:sp>
    </p:spTree>
    <p:extLst>
      <p:ext uri="{BB962C8B-B14F-4D97-AF65-F5344CB8AC3E}">
        <p14:creationId xmlns:p14="http://schemas.microsoft.com/office/powerpoint/2010/main" val="155458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Description Document SDD</a:t>
            </a:r>
          </a:p>
        </p:txBody>
      </p:sp>
      <p:sp>
        <p:nvSpPr>
          <p:cNvPr id="3" name="Content Placeholder 2"/>
          <p:cNvSpPr>
            <a:spLocks noGrp="1"/>
          </p:cNvSpPr>
          <p:nvPr>
            <p:ph idx="1"/>
          </p:nvPr>
        </p:nvSpPr>
        <p:spPr/>
        <p:txBody>
          <a:bodyPr>
            <a:normAutofit/>
          </a:bodyPr>
          <a:lstStyle/>
          <a:p>
            <a:r>
              <a:rPr lang="en-US" dirty="0"/>
              <a:t>Approved version 802.16-17-0006r0</a:t>
            </a:r>
          </a:p>
          <a:p>
            <a:endParaRPr lang="en-US" dirty="0"/>
          </a:p>
          <a:p>
            <a:pPr lvl="1"/>
            <a:r>
              <a:rPr lang="en-US" dirty="0"/>
              <a:t>Any changes resulting from comment resolutions?</a:t>
            </a:r>
          </a:p>
          <a:p>
            <a:pPr lvl="1"/>
            <a:r>
              <a:rPr lang="en-US" dirty="0"/>
              <a:t>Any new content from 802.16-17-0007r1 </a:t>
            </a:r>
            <a:r>
              <a:rPr lang="en-US" dirty="0"/>
              <a:t>Performance Projections for Sub-1.25 MHz Channels? </a:t>
            </a:r>
          </a:p>
          <a:p>
            <a:pPr lvl="1"/>
            <a:endParaRPr lang="en-US" dirty="0"/>
          </a:p>
          <a:p>
            <a:pPr lvl="1"/>
            <a:endParaRPr lang="en-US" dirty="0"/>
          </a:p>
        </p:txBody>
      </p:sp>
    </p:spTree>
    <p:extLst>
      <p:ext uri="{BB962C8B-B14F-4D97-AF65-F5344CB8AC3E}">
        <p14:creationId xmlns:p14="http://schemas.microsoft.com/office/powerpoint/2010/main" val="2293839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Accomplishments at March meeting</a:t>
            </a:r>
          </a:p>
        </p:txBody>
      </p:sp>
      <p:sp>
        <p:nvSpPr>
          <p:cNvPr id="3" name="Content Placeholder 2"/>
          <p:cNvSpPr>
            <a:spLocks noGrp="1"/>
          </p:cNvSpPr>
          <p:nvPr>
            <p:ph idx="1"/>
          </p:nvPr>
        </p:nvSpPr>
        <p:spPr/>
        <p:txBody>
          <a:bodyPr>
            <a:normAutofit/>
          </a:bodyPr>
          <a:lstStyle/>
          <a:p>
            <a:pPr lvl="1"/>
            <a:endParaRPr lang="en-US" dirty="0"/>
          </a:p>
          <a:p>
            <a:pPr lvl="1"/>
            <a:endParaRPr lang="en-US" dirty="0"/>
          </a:p>
          <a:p>
            <a:endParaRPr lang="en-US" dirty="0"/>
          </a:p>
          <a:p>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712590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fontScale="70000" lnSpcReduction="20000"/>
          </a:bodyPr>
          <a:lstStyle/>
          <a:p>
            <a:pPr marL="457200" lvl="1" indent="0">
              <a:buNone/>
            </a:pPr>
            <a:endParaRPr lang="en-US" dirty="0"/>
          </a:p>
          <a:p>
            <a:r>
              <a:rPr lang="en-US" dirty="0"/>
              <a:t>Plans for any further editing</a:t>
            </a:r>
          </a:p>
          <a:p>
            <a:endParaRPr lang="en-US" dirty="0"/>
          </a:p>
          <a:p>
            <a:r>
              <a:rPr lang="en-US" dirty="0"/>
              <a:t>Authorize a WG Recirculation Letter Ballot</a:t>
            </a:r>
          </a:p>
          <a:p>
            <a:pPr lvl="1"/>
            <a:r>
              <a:rPr lang="en-US" dirty="0"/>
              <a:t>"To authorize the editor to generate Draft P802.16s/D2, and to conduct a 15 day Working Group Recirculation Letter Ballot on the Draft P802.16s/D2”</a:t>
            </a:r>
          </a:p>
          <a:p>
            <a:pPr lvl="2"/>
            <a:r>
              <a:rPr lang="en-US" dirty="0"/>
              <a:t>Moved</a:t>
            </a:r>
          </a:p>
          <a:p>
            <a:pPr lvl="2"/>
            <a:r>
              <a:rPr lang="en-US" dirty="0"/>
              <a:t>Second</a:t>
            </a:r>
          </a:p>
          <a:p>
            <a:pPr lvl="2"/>
            <a:r>
              <a:rPr lang="en-US" dirty="0"/>
              <a:t>Vote</a:t>
            </a:r>
          </a:p>
          <a:p>
            <a:r>
              <a:rPr lang="en-US" dirty="0"/>
              <a:t>Authorize Conditional Forward to Sponsor Ballot</a:t>
            </a:r>
          </a:p>
          <a:p>
            <a:pPr lvl="1"/>
            <a:endParaRPr lang="en-US" dirty="0"/>
          </a:p>
          <a:p>
            <a:r>
              <a:rPr lang="en-US" dirty="0"/>
              <a:t>Planned Teleconferences </a:t>
            </a:r>
          </a:p>
          <a:p>
            <a:pPr lvl="1"/>
            <a:r>
              <a:rPr lang="en-US" dirty="0"/>
              <a:t> </a:t>
            </a:r>
          </a:p>
        </p:txBody>
      </p:sp>
    </p:spTree>
    <p:extLst>
      <p:ext uri="{BB962C8B-B14F-4D97-AF65-F5344CB8AC3E}">
        <p14:creationId xmlns:p14="http://schemas.microsoft.com/office/powerpoint/2010/main" val="54558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endParaRPr lang="en-US" dirty="0"/>
          </a:p>
          <a:p>
            <a:r>
              <a:rPr lang="en-US" dirty="0"/>
              <a:t>Review Contributions</a:t>
            </a:r>
          </a:p>
          <a:p>
            <a:r>
              <a:rPr lang="en-US" dirty="0"/>
              <a:t>Review LB 40 results</a:t>
            </a:r>
          </a:p>
          <a:p>
            <a:r>
              <a:rPr lang="en-US" dirty="0"/>
              <a:t>Address </a:t>
            </a:r>
            <a:r>
              <a:rPr lang="en-US" dirty="0">
                <a:hlinkClick r:id="rId3"/>
              </a:rPr>
              <a:t>Comments on LB 40</a:t>
            </a:r>
            <a:endParaRPr lang="en-US" dirty="0"/>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PM1</a:t>
            </a:r>
          </a:p>
          <a:p>
            <a:pPr lvl="1"/>
            <a:r>
              <a:rPr lang="en-US" dirty="0"/>
              <a:t>Wednesday AM1, AM2</a:t>
            </a:r>
          </a:p>
          <a:p>
            <a:pPr lvl="1"/>
            <a:r>
              <a:rPr lang="en-US" dirty="0"/>
              <a:t>Wednesday PM1</a:t>
            </a:r>
          </a:p>
          <a:p>
            <a:pPr lvl="1"/>
            <a:r>
              <a:rPr lang="en-US" dirty="0"/>
              <a:t>Thursday PM1</a:t>
            </a:r>
          </a:p>
          <a:p>
            <a:endParaRPr lang="en-US" dirty="0"/>
          </a:p>
        </p:txBody>
      </p:sp>
      <p:pic>
        <p:nvPicPr>
          <p:cNvPr id="5" name="Picture 4"/>
          <p:cNvPicPr>
            <a:picLocks noChangeAspect="1"/>
          </p:cNvPicPr>
          <p:nvPr/>
        </p:nvPicPr>
        <p:blipFill>
          <a:blip r:embed="rId2"/>
          <a:stretch>
            <a:fillRect/>
          </a:stretch>
        </p:blipFill>
        <p:spPr>
          <a:xfrm>
            <a:off x="746037" y="152400"/>
            <a:ext cx="2394127" cy="5867399"/>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Agenda</a:t>
            </a:r>
          </a:p>
        </p:txBody>
      </p:sp>
      <p:sp>
        <p:nvSpPr>
          <p:cNvPr id="3" name="Content Placeholder 2"/>
          <p:cNvSpPr>
            <a:spLocks noGrp="1"/>
          </p:cNvSpPr>
          <p:nvPr>
            <p:ph idx="1"/>
          </p:nvPr>
        </p:nvSpPr>
        <p:spPr>
          <a:xfrm>
            <a:off x="457200" y="1143000"/>
            <a:ext cx="8229600" cy="4983163"/>
          </a:xfrm>
        </p:spPr>
        <p:txBody>
          <a:bodyPr/>
          <a:lstStyle/>
          <a:p>
            <a:r>
              <a:rPr lang="en-US" dirty="0"/>
              <a:t>From </a:t>
            </a:r>
            <a:r>
              <a:rPr lang="en-US" dirty="0">
                <a:hlinkClick r:id="rId2"/>
              </a:rPr>
              <a:t>docs.google.com</a:t>
            </a:r>
            <a:endParaRPr lang="en-US" dirty="0"/>
          </a:p>
          <a:p>
            <a:endParaRPr lang="en-US" dirty="0"/>
          </a:p>
        </p:txBody>
      </p:sp>
      <p:pic>
        <p:nvPicPr>
          <p:cNvPr id="5" name="Picture 4"/>
          <p:cNvPicPr>
            <a:picLocks noChangeAspect="1"/>
          </p:cNvPicPr>
          <p:nvPr/>
        </p:nvPicPr>
        <p:blipFill>
          <a:blip r:embed="rId3"/>
          <a:stretch>
            <a:fillRect/>
          </a:stretch>
        </p:blipFill>
        <p:spPr>
          <a:xfrm>
            <a:off x="31376" y="1828800"/>
            <a:ext cx="9014196" cy="4572000"/>
          </a:xfrm>
          <a:prstGeom prst="rect">
            <a:avLst/>
          </a:prstGeom>
        </p:spPr>
      </p:pic>
    </p:spTree>
    <p:extLst>
      <p:ext uri="{BB962C8B-B14F-4D97-AF65-F5344CB8AC3E}">
        <p14:creationId xmlns:p14="http://schemas.microsoft.com/office/powerpoint/2010/main" val="373945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endParaRPr lang="en-US" dirty="0"/>
          </a:p>
          <a:p>
            <a:r>
              <a:rPr lang="en-US" dirty="0"/>
              <a:t>Mar 2017	 Comment Resolution, </a:t>
            </a:r>
            <a:r>
              <a:rPr lang="en-US" dirty="0" err="1"/>
              <a:t>recirc</a:t>
            </a:r>
            <a:r>
              <a:rPr lang="en-US" dirty="0"/>
              <a:t>,  </a:t>
            </a:r>
            <a:br>
              <a:rPr lang="en-US" dirty="0"/>
            </a:br>
            <a:r>
              <a:rPr lang="en-US" dirty="0"/>
              <a:t>                         Conditional Sponsor Ballot</a:t>
            </a:r>
          </a:p>
          <a:p>
            <a:r>
              <a:rPr lang="en-US" dirty="0"/>
              <a:t>May 2017	Comment resolution, 					recirculation</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10930</TotalTime>
  <Words>692</Words>
  <Application>Microsoft Office PowerPoint</Application>
  <PresentationFormat>On-screen Show (4:3)</PresentationFormat>
  <Paragraphs>124</Paragraphs>
  <Slides>15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  Meeting Plan for Week</vt:lpstr>
      <vt:lpstr>Agenda</vt:lpstr>
      <vt:lpstr>Project Plan and Milestones</vt:lpstr>
      <vt:lpstr>Plan for presentation and discussion of contributions</vt:lpstr>
      <vt:lpstr>Comment Resolution for LB 40</vt:lpstr>
      <vt:lpstr>System Requirements Document</vt:lpstr>
      <vt:lpstr>System Description Document SDD</vt:lpstr>
      <vt:lpstr>Accomplishments at March meeting</vt:lpstr>
      <vt:lpstr>TG Closing</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875</cp:revision>
  <cp:lastPrinted>1998-02-10T13:28:06Z</cp:lastPrinted>
  <dcterms:created xsi:type="dcterms:W3CDTF">2011-12-30T17:06:23Z</dcterms:created>
  <dcterms:modified xsi:type="dcterms:W3CDTF">2017-03-14T03:38:30Z</dcterms:modified>
</cp:coreProperties>
</file>