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0"/>
  </p:notesMasterIdLst>
  <p:handoutMasterIdLst>
    <p:handoutMasterId r:id="rId31"/>
  </p:handoutMasterIdLst>
  <p:sldIdLst>
    <p:sldId id="261" r:id="rId3"/>
    <p:sldId id="271" r:id="rId4"/>
    <p:sldId id="280" r:id="rId5"/>
    <p:sldId id="281" r:id="rId6"/>
    <p:sldId id="282" r:id="rId7"/>
    <p:sldId id="283" r:id="rId8"/>
    <p:sldId id="272" r:id="rId9"/>
    <p:sldId id="300" r:id="rId10"/>
    <p:sldId id="269" r:id="rId11"/>
    <p:sldId id="270" r:id="rId12"/>
    <p:sldId id="301" r:id="rId13"/>
    <p:sldId id="279" r:id="rId14"/>
    <p:sldId id="284" r:id="rId15"/>
    <p:sldId id="286" r:id="rId16"/>
    <p:sldId id="302" r:id="rId17"/>
    <p:sldId id="299" r:id="rId18"/>
    <p:sldId id="288" r:id="rId19"/>
    <p:sldId id="289" r:id="rId20"/>
    <p:sldId id="290" r:id="rId21"/>
    <p:sldId id="291" r:id="rId22"/>
    <p:sldId id="294" r:id="rId23"/>
    <p:sldId id="295" r:id="rId24"/>
    <p:sldId id="297" r:id="rId25"/>
    <p:sldId id="274" r:id="rId26"/>
    <p:sldId id="287" r:id="rId27"/>
    <p:sldId id="298" r:id="rId28"/>
    <p:sldId id="28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103" d="100"/>
          <a:sy n="103" d="100"/>
        </p:scale>
        <p:origin x="61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16-16-0050-00-Gdoc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September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6/dcn/16/16-16-0034-02-000s-draft-p802-16s-system-requirements-document-srd.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6/dcn/16/16-16-0044-01-000s-802-16s-system-description-document-sdd-outlin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#105</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16-16-0050-00-000s</a:t>
            </a:r>
          </a:p>
          <a:p>
            <a:pPr marL="342900" lvl="1" defTabSz="1016000"/>
            <a:r>
              <a:rPr lang="en-US" dirty="0">
                <a:latin typeface="Times" pitchFamily="1" charset="0"/>
              </a:rPr>
              <a:t>Date Submitted:</a:t>
            </a:r>
          </a:p>
          <a:p>
            <a:pPr marL="342900" lvl="1" defTabSz="1016000"/>
            <a:r>
              <a:rPr lang="en-US" dirty="0">
                <a:latin typeface="Times" pitchFamily="1" charset="0"/>
              </a:rPr>
              <a:t>6 Sept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#105  Task Group Meeting Presentation (September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fontScale="92500" lnSpcReduction="20000"/>
          </a:bodyPr>
          <a:lstStyle/>
          <a:p>
            <a:r>
              <a:rPr lang="en-US" dirty="0"/>
              <a:t>Evaluation of Alternatives for 1 MHz Channels   (Doug Gray)  16-16-37r2</a:t>
            </a:r>
          </a:p>
          <a:p>
            <a:r>
              <a:rPr lang="en-US" dirty="0"/>
              <a:t>Proposed PHY Layer Parameters for IEEE 802.16s (Menashe </a:t>
            </a:r>
            <a:r>
              <a:rPr lang="en-US" dirty="0" err="1"/>
              <a:t>Shahar</a:t>
            </a:r>
            <a:r>
              <a:rPr lang="en-US" dirty="0"/>
              <a:t>) 16-16-39r1</a:t>
            </a:r>
          </a:p>
          <a:p>
            <a:r>
              <a:rPr lang="en-US" dirty="0"/>
              <a:t>MAC Overhead Calculator (Menashe </a:t>
            </a:r>
            <a:r>
              <a:rPr lang="en-US" dirty="0" err="1"/>
              <a:t>Shahar</a:t>
            </a:r>
            <a:r>
              <a:rPr lang="en-US" dirty="0"/>
              <a:t>) 16-16-49r0</a:t>
            </a:r>
          </a:p>
          <a:p>
            <a:r>
              <a:rPr lang="en-US" dirty="0"/>
              <a:t>Benefits of Specific PHY Layer Parameters to Support 1MHz Channels (Doug Gray) 16-16-47r1</a:t>
            </a:r>
          </a:p>
          <a:p>
            <a:r>
              <a:rPr lang="en-US" dirty="0"/>
              <a:t>Proposed MAC Changes (Menashe </a:t>
            </a:r>
            <a:r>
              <a:rPr lang="en-US" dirty="0" err="1"/>
              <a:t>Shahar</a:t>
            </a:r>
            <a:r>
              <a:rPr lang="en-US" dirty="0"/>
              <a:t>) 16-16-51r0</a:t>
            </a:r>
          </a:p>
          <a:p>
            <a:endParaRPr lang="en-US" dirty="0"/>
          </a:p>
        </p:txBody>
      </p:sp>
    </p:spTree>
    <p:extLst>
      <p:ext uri="{BB962C8B-B14F-4D97-AF65-F5344CB8AC3E}">
        <p14:creationId xmlns:p14="http://schemas.microsoft.com/office/powerpoint/2010/main" val="295551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Editing of Draft SRD</a:t>
            </a:r>
          </a:p>
        </p:txBody>
      </p:sp>
      <p:sp>
        <p:nvSpPr>
          <p:cNvPr id="3" name="Content Placeholder 2"/>
          <p:cNvSpPr>
            <a:spLocks noGrp="1"/>
          </p:cNvSpPr>
          <p:nvPr>
            <p:ph idx="1"/>
          </p:nvPr>
        </p:nvSpPr>
        <p:spPr/>
        <p:txBody>
          <a:bodyPr/>
          <a:lstStyle/>
          <a:p>
            <a:r>
              <a:rPr lang="en-US" dirty="0"/>
              <a:t>Draft SRD is posted as 802.16-16-0034r2</a:t>
            </a:r>
          </a:p>
          <a:p>
            <a:endParaRPr lang="en-US" dirty="0"/>
          </a:p>
          <a:p>
            <a:r>
              <a:rPr lang="en-US" dirty="0">
                <a:hlinkClick r:id="rId2"/>
              </a:rPr>
              <a:t>https://mentor.ieee.org/802.16/dcn/16/16-16-0034-02-000s-draft-p802-16s-system-requirements-document-srd.docx</a:t>
            </a:r>
            <a:endParaRPr lang="en-US" dirty="0"/>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56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SDD</a:t>
            </a:r>
          </a:p>
        </p:txBody>
      </p:sp>
      <p:sp>
        <p:nvSpPr>
          <p:cNvPr id="3" name="Content Placeholder 2"/>
          <p:cNvSpPr>
            <a:spLocks noGrp="1"/>
          </p:cNvSpPr>
          <p:nvPr>
            <p:ph idx="1"/>
          </p:nvPr>
        </p:nvSpPr>
        <p:spPr/>
        <p:txBody>
          <a:bodyPr/>
          <a:lstStyle/>
          <a:p>
            <a:r>
              <a:rPr lang="en-US" dirty="0"/>
              <a:t>As of July, in outline form:</a:t>
            </a:r>
          </a:p>
          <a:p>
            <a:endParaRPr lang="en-US" dirty="0"/>
          </a:p>
          <a:p>
            <a:r>
              <a:rPr lang="en-US" dirty="0"/>
              <a:t>802.16-16-44r1</a:t>
            </a:r>
          </a:p>
          <a:p>
            <a:r>
              <a:rPr lang="en-US" dirty="0">
                <a:hlinkClick r:id="rId2"/>
              </a:rPr>
              <a:t>https://mentor.ieee.org/802.16/dcn/16/16-16-0044-01-000s-802-16s-system-description-document-sdd-outline.docx</a:t>
            </a:r>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a:xfrm>
            <a:off x="457200" y="1646237"/>
            <a:ext cx="8229600" cy="4525963"/>
          </a:xfrm>
        </p:spPr>
        <p:txBody>
          <a:bodyPr/>
          <a:lstStyle/>
          <a:p>
            <a:r>
              <a:rPr lang="en-US" dirty="0"/>
              <a:t>Packet packing/aggregation, header compression to improve efficiency with small packets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endParaRPr lang="en-US" dirty="0"/>
          </a:p>
          <a:p>
            <a:r>
              <a:rPr lang="en-US" dirty="0"/>
              <a:t>Resultant</a:t>
            </a:r>
          </a:p>
          <a:p>
            <a:pPr lvl="1"/>
            <a:r>
              <a:rPr lang="en-US" dirty="0"/>
              <a:t>Frame Size</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a:t>
            </a:r>
            <a:r>
              <a:rPr lang="en-US" dirty="0" err="1"/>
              <a:t>senstitivity</a:t>
            </a:r>
            <a:endParaRPr lang="en-US" dirty="0"/>
          </a:p>
          <a:p>
            <a:pPr marL="457200" lvl="1" indent="0">
              <a:buNone/>
            </a:pPr>
            <a:endParaRPr lang="en-US" dirty="0"/>
          </a:p>
        </p:txBody>
      </p:sp>
    </p:spTree>
    <p:extLst>
      <p:ext uri="{BB962C8B-B14F-4D97-AF65-F5344CB8AC3E}">
        <p14:creationId xmlns:p14="http://schemas.microsoft.com/office/powerpoint/2010/main" val="1445132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(1)</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(2)</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92500" lnSpcReduction="20000"/>
          </a:bodyPr>
          <a:lstStyle/>
          <a:p>
            <a:r>
              <a:rPr lang="en-US" dirty="0"/>
              <a:t>Plan for November</a:t>
            </a:r>
          </a:p>
          <a:p>
            <a:pPr lvl="1"/>
            <a:r>
              <a:rPr lang="en-US" dirty="0"/>
              <a:t>Assignment of Technical Editor</a:t>
            </a:r>
          </a:p>
          <a:p>
            <a:pPr lvl="1"/>
            <a:endParaRPr lang="en-US" dirty="0"/>
          </a:p>
          <a:p>
            <a:r>
              <a:rPr lang="en-US" dirty="0"/>
              <a:t>Updated Call for Contributions</a:t>
            </a:r>
          </a:p>
          <a:p>
            <a:pPr lvl="1"/>
            <a:r>
              <a:rPr lang="en-US" dirty="0"/>
              <a:t>Text Contributions for Draft</a:t>
            </a:r>
          </a:p>
          <a:p>
            <a:pPr lvl="1"/>
            <a:r>
              <a:rPr lang="en-US" dirty="0"/>
              <a:t>Principles of operation for profile, supporting the SRD, SDD, and PAR</a:t>
            </a:r>
          </a:p>
          <a:p>
            <a:endParaRPr lang="en-US" dirty="0"/>
          </a:p>
          <a:p>
            <a:r>
              <a:rPr lang="en-US" dirty="0"/>
              <a:t>Conference call for coordination</a:t>
            </a:r>
          </a:p>
          <a:p>
            <a:pPr lvl="1"/>
            <a:r>
              <a:rPr lang="en-US" dirty="0"/>
              <a:t>Select date:</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a:t>
            </a:r>
          </a:p>
          <a:p>
            <a:pPr lvl="1"/>
            <a:r>
              <a:rPr lang="en-US" dirty="0"/>
              <a:t>Wednesday PM1</a:t>
            </a:r>
          </a:p>
          <a:p>
            <a:pPr lvl="1"/>
            <a:r>
              <a:rPr lang="en-US" dirty="0"/>
              <a:t>Thursday PM1</a:t>
            </a:r>
          </a:p>
          <a:p>
            <a:endParaRPr lang="en-US" dirty="0"/>
          </a:p>
        </p:txBody>
      </p:sp>
      <p:pic>
        <p:nvPicPr>
          <p:cNvPr id="4" name="Picture 3"/>
          <p:cNvPicPr>
            <a:picLocks noChangeAspect="1"/>
          </p:cNvPicPr>
          <p:nvPr/>
        </p:nvPicPr>
        <p:blipFill>
          <a:blip r:embed="rId2"/>
          <a:stretch>
            <a:fillRect/>
          </a:stretch>
        </p:blipFill>
        <p:spPr>
          <a:xfrm>
            <a:off x="685800" y="609600"/>
            <a:ext cx="2410372" cy="478155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4" name="Picture 3"/>
          <p:cNvPicPr>
            <a:picLocks noChangeAspect="1"/>
          </p:cNvPicPr>
          <p:nvPr/>
        </p:nvPicPr>
        <p:blipFill>
          <a:blip r:embed="rId3"/>
          <a:stretch>
            <a:fillRect/>
          </a:stretch>
        </p:blipFill>
        <p:spPr>
          <a:xfrm>
            <a:off x="457200" y="1905000"/>
            <a:ext cx="8458200" cy="4394602"/>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Sept 2016	SDD, Draft Development</a:t>
            </a:r>
          </a:p>
          <a:p>
            <a:r>
              <a:rPr lang="en-US" dirty="0"/>
              <a:t>Nov 2016	Draft Development</a:t>
            </a:r>
          </a:p>
          <a:p>
            <a:r>
              <a:rPr lang="en-US" dirty="0"/>
              <a:t>Jan 2016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9153</TotalTime>
  <Words>1583</Words>
  <Application>Microsoft Office PowerPoint</Application>
  <PresentationFormat>On-screen Show (4:3)</PresentationFormat>
  <Paragraphs>222</Paragraphs>
  <Slides>27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PAR Scope</vt:lpstr>
      <vt:lpstr>Plan for presentation and discussion of contributions</vt:lpstr>
      <vt:lpstr>Development and Editing of Draft SRD</vt:lpstr>
      <vt:lpstr>Notes on July discussion on SRD</vt:lpstr>
      <vt:lpstr>Notes on July discussion on SRD</vt:lpstr>
      <vt:lpstr>Presentation of Contributions</vt:lpstr>
      <vt:lpstr>Development of SDD</vt:lpstr>
      <vt:lpstr>Identified and Agreed Content for SDD (1)</vt:lpstr>
      <vt:lpstr>Identified and Agreed Content for SDD (2)</vt:lpstr>
      <vt:lpstr>Identified and Agreed Content for SDD (3)</vt:lpstr>
      <vt:lpstr>Identified and Agreed Content for SDD (4)</vt:lpstr>
      <vt:lpstr>Parameters for consideration</vt:lpstr>
      <vt:lpstr>Development Process (1)</vt:lpstr>
      <vt:lpstr>Development Process (2)</vt:lpstr>
      <vt:lpstr>Development of Table of Contents for Draft Standard</vt:lpstr>
      <vt:lpstr>Discussion on Table of Contents</vt:lpstr>
      <vt:lpstr>Guidelines for proposal evaluation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773</cp:revision>
  <cp:lastPrinted>1998-02-10T13:28:06Z</cp:lastPrinted>
  <dcterms:created xsi:type="dcterms:W3CDTF">2011-12-30T17:06:23Z</dcterms:created>
  <dcterms:modified xsi:type="dcterms:W3CDTF">2016-09-12T18:47:06Z</dcterms:modified>
</cp:coreProperties>
</file>