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2" r:id="rId3"/>
    <p:sldId id="263" r:id="rId4"/>
    <p:sldId id="264" r:id="rId5"/>
    <p:sldId id="265" r:id="rId6"/>
    <p:sldId id="270" r:id="rId7"/>
    <p:sldId id="269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04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3120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74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</a:t>
            </a:r>
            <a:r>
              <a:rPr lang="en-US" b="1" dirty="0" smtClean="0"/>
              <a:t>0117-00-</a:t>
            </a:r>
            <a:r>
              <a:rPr lang="en-US" b="1" dirty="0"/>
              <a:t>000r						</a:t>
            </a:r>
            <a:r>
              <a:rPr lang="en-US" b="1" dirty="0" smtClean="0"/>
              <a:t>16 May 2013</a:t>
            </a:r>
            <a:endParaRPr lang="en-US" dirty="0">
              <a:latin typeface="Times" pitchFamily="1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relessman.org/scb/telecon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937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P802.16r Small Cell Backhaul Closing Report – Session #</a:t>
            </a:r>
            <a:r>
              <a:rPr lang="en-US" sz="1400" b="1" dirty="0" smtClean="0">
                <a:latin typeface="Times" pitchFamily="1" charset="0"/>
              </a:rPr>
              <a:t>85 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16-13-</a:t>
            </a:r>
            <a:r>
              <a:rPr lang="en-US" b="1" dirty="0" smtClean="0"/>
              <a:t>01xx-00-</a:t>
            </a:r>
            <a:r>
              <a:rPr lang="en-US" b="1" dirty="0" smtClean="0"/>
              <a:t>000r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16</a:t>
            </a:r>
            <a:r>
              <a:rPr lang="en-US" dirty="0" smtClean="0">
                <a:latin typeface="Times" pitchFamily="1" charset="0"/>
              </a:rPr>
              <a:t> May </a:t>
            </a:r>
            <a:r>
              <a:rPr lang="en-US" dirty="0" smtClean="0">
                <a:latin typeface="Times" pitchFamily="1" charset="0"/>
              </a:rPr>
              <a:t>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Ching-Tarng Hsieh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+886-3-591-7379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Industrial Technology Research Institute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E-mail: chsieh</a:t>
            </a:r>
            <a:r>
              <a:rPr lang="en-US" dirty="0">
                <a:latin typeface="Times" pitchFamily="1" charset="0"/>
              </a:rPr>
              <a:t>@itri.org.tw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Small Cell Backhaul TG for Session #84 and requests 802.16 action on the TG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</a:t>
            </a:r>
            <a:r>
              <a:rPr lang="en-US" dirty="0" smtClean="0"/>
              <a:t>85, </a:t>
            </a:r>
            <a:r>
              <a:rPr lang="en-US" dirty="0" smtClean="0"/>
              <a:t>the Small Cell Backhaul </a:t>
            </a:r>
            <a:r>
              <a:rPr lang="en-US" dirty="0"/>
              <a:t>P</a:t>
            </a:r>
            <a:r>
              <a:rPr lang="en-US" dirty="0" smtClean="0"/>
              <a:t>802.16r held three meetings:</a:t>
            </a:r>
          </a:p>
          <a:p>
            <a:r>
              <a:rPr lang="en-US" sz="2400" dirty="0" smtClean="0"/>
              <a:t>Tuesday </a:t>
            </a:r>
            <a:r>
              <a:rPr lang="en-US" sz="2400" dirty="0" smtClean="0"/>
              <a:t>14 May </a:t>
            </a:r>
            <a:r>
              <a:rPr lang="en-US" sz="2400" dirty="0" smtClean="0"/>
              <a:t>2013</a:t>
            </a:r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smtClean="0"/>
              <a:t>08</a:t>
            </a:r>
            <a:r>
              <a:rPr lang="en-US" sz="2400" dirty="0" smtClean="0"/>
              <a:t>:</a:t>
            </a:r>
            <a:r>
              <a:rPr lang="en-US" sz="2400" dirty="0" smtClean="0"/>
              <a:t>00 PM </a:t>
            </a:r>
            <a:r>
              <a:rPr lang="en-US" sz="2400" dirty="0"/>
              <a:t>– </a:t>
            </a:r>
            <a:r>
              <a:rPr lang="en-US" sz="2400" dirty="0" smtClean="0"/>
              <a:t>10:</a:t>
            </a:r>
            <a:r>
              <a:rPr lang="en-US" sz="2400" dirty="0" smtClean="0"/>
              <a:t>00 PM</a:t>
            </a:r>
          </a:p>
          <a:p>
            <a:pPr lvl="1"/>
            <a:r>
              <a:rPr lang="en-US" sz="2000" dirty="0" smtClean="0"/>
              <a:t>Waikoloa 1</a:t>
            </a:r>
            <a:endParaRPr lang="en-US" sz="2000" dirty="0" smtClean="0"/>
          </a:p>
          <a:p>
            <a:r>
              <a:rPr lang="en-US" sz="2400" dirty="0" smtClean="0"/>
              <a:t>Tuesday 14 May </a:t>
            </a:r>
            <a:r>
              <a:rPr lang="en-US" sz="2400" dirty="0"/>
              <a:t>2013	</a:t>
            </a:r>
            <a:r>
              <a:rPr lang="en-US" sz="2400" dirty="0" smtClean="0"/>
              <a:t>	10</a:t>
            </a:r>
            <a:r>
              <a:rPr lang="en-US" sz="2400" dirty="0" smtClean="0"/>
              <a:t>:30 AM </a:t>
            </a:r>
            <a:r>
              <a:rPr lang="en-US" sz="2400" dirty="0"/>
              <a:t>– </a:t>
            </a:r>
            <a:r>
              <a:rPr lang="en-US" sz="2400" dirty="0" smtClean="0"/>
              <a:t>12:30 </a:t>
            </a:r>
            <a:r>
              <a:rPr lang="en-US" sz="2400" dirty="0"/>
              <a:t>PM</a:t>
            </a:r>
          </a:p>
          <a:p>
            <a:pPr lvl="1"/>
            <a:r>
              <a:rPr lang="en-US" sz="2000" dirty="0"/>
              <a:t>Waikoloa 1</a:t>
            </a:r>
          </a:p>
          <a:p>
            <a:r>
              <a:rPr lang="en-US" sz="2400" dirty="0" smtClean="0"/>
              <a:t>Thursday</a:t>
            </a:r>
            <a:r>
              <a:rPr lang="en-US" sz="2400" dirty="0" smtClean="0"/>
              <a:t> 16 May </a:t>
            </a:r>
            <a:r>
              <a:rPr lang="en-US" sz="2400" dirty="0" smtClean="0"/>
              <a:t>2013	</a:t>
            </a:r>
            <a:r>
              <a:rPr lang="en-US" sz="2400" dirty="0" smtClean="0"/>
              <a:t>	08:</a:t>
            </a:r>
            <a:r>
              <a:rPr lang="en-US" sz="2400" dirty="0"/>
              <a:t>00 </a:t>
            </a:r>
            <a:r>
              <a:rPr lang="en-US" sz="2400" dirty="0" smtClean="0"/>
              <a:t>AM </a:t>
            </a:r>
            <a:r>
              <a:rPr lang="en-US" sz="2400" dirty="0"/>
              <a:t>– </a:t>
            </a:r>
            <a:r>
              <a:rPr lang="en-US" sz="2400" dirty="0" smtClean="0"/>
              <a:t>10:</a:t>
            </a:r>
            <a:r>
              <a:rPr lang="en-US" sz="2400" dirty="0"/>
              <a:t>00 </a:t>
            </a:r>
            <a:r>
              <a:rPr lang="en-US" sz="2400" dirty="0" smtClean="0"/>
              <a:t>AM</a:t>
            </a:r>
            <a:endParaRPr lang="en-US" sz="2400" dirty="0"/>
          </a:p>
          <a:p>
            <a:pPr lvl="1"/>
            <a:r>
              <a:rPr lang="en-US" sz="2000" dirty="0"/>
              <a:t>Waikoloa 1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305307"/>
              </p:ext>
            </p:extLst>
          </p:nvPr>
        </p:nvGraphicFramePr>
        <p:xfrm>
          <a:off x="228600" y="1219200"/>
          <a:ext cx="8534400" cy="5055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276600"/>
                <a:gridCol w="1447800"/>
                <a:gridCol w="1676400"/>
              </a:tblGrid>
              <a:tr h="4834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SOURCE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ACTION</a:t>
                      </a:r>
                      <a:endParaRPr lang="en-US" sz="1800" dirty="0"/>
                    </a:p>
                  </a:txBody>
                  <a:tcPr/>
                </a:tc>
              </a:tr>
              <a:tr h="5833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802.16-13-</a:t>
                      </a:r>
                      <a:r>
                        <a:rPr lang="en-US" sz="1800" dirty="0" smtClean="0"/>
                        <a:t>0084-04-000r</a:t>
                      </a:r>
                      <a:endParaRPr lang="en-US" sz="1800" dirty="0" smtClean="0"/>
                    </a:p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Integration of IEEE 802.16 with OpenFlow Software-Defined Networking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Marks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NOTED</a:t>
                      </a:r>
                      <a:endParaRPr lang="en-US" sz="1800" dirty="0"/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802.16-13-</a:t>
                      </a:r>
                      <a:r>
                        <a:rPr lang="en-US" sz="1800" dirty="0" smtClean="0"/>
                        <a:t>0092-</a:t>
                      </a:r>
                      <a:r>
                        <a:rPr lang="en-US" sz="1800" dirty="0" smtClean="0"/>
                        <a:t>00-000r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Contribution towards an Architecture and Requirements Document for Small Cell Backhaul</a:t>
                      </a:r>
                      <a:r>
                        <a:rPr lang="en-US" sz="1800" b="0" dirty="0" smtClean="0">
                          <a:effectLst/>
                        </a:rPr>
                        <a:t> 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Trubridge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NOTED</a:t>
                      </a:r>
                      <a:endParaRPr lang="en-US" sz="18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802.16-13-</a:t>
                      </a:r>
                      <a:r>
                        <a:rPr lang="en-US" sz="1800" dirty="0" smtClean="0"/>
                        <a:t>0098-</a:t>
                      </a:r>
                      <a:r>
                        <a:rPr lang="en-US" sz="1800" dirty="0" smtClean="0"/>
                        <a:t>01-000r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Connection-Oriented Software-Defined Networking</a:t>
                      </a:r>
                      <a:endParaRPr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Marks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NOTED</a:t>
                      </a:r>
                      <a:endParaRPr lang="en-US" sz="18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802.16-13-</a:t>
                      </a:r>
                      <a:r>
                        <a:rPr lang="en-US" sz="1800" dirty="0" smtClean="0"/>
                        <a:t>0115-00- 000r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P802.16r 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Call for Contributions towards Session #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endParaRPr lang="en-US" sz="18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Marks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AGREED</a:t>
                      </a:r>
                      <a:endParaRPr lang="en-US" sz="18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802.16-13-</a:t>
                      </a:r>
                      <a:r>
                        <a:rPr lang="en-US" sz="1800" dirty="0" smtClean="0"/>
                        <a:t>0116-00-</a:t>
                      </a:r>
                      <a:r>
                        <a:rPr lang="en-US" sz="1800" dirty="0" smtClean="0"/>
                        <a:t>Gcon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Draft LS to ONF : Interest of IEEE 802.16 Working Group in Wireless OpenFlow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Hsieh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AGREED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Chair’s Summary of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199"/>
          </a:xfrm>
        </p:spPr>
        <p:txBody>
          <a:bodyPr/>
          <a:lstStyle/>
          <a:p>
            <a:r>
              <a:rPr lang="en-US" sz="2000" dirty="0" smtClean="0"/>
              <a:t>The project reviewed </a:t>
            </a:r>
            <a:r>
              <a:rPr lang="en-US" sz="2000" dirty="0" smtClean="0"/>
              <a:t>five contributions </a:t>
            </a:r>
            <a:r>
              <a:rPr lang="en-US" sz="2000" dirty="0" smtClean="0"/>
              <a:t>about Small Cell Backhaul and related activities going on in other organizations </a:t>
            </a:r>
          </a:p>
          <a:p>
            <a:r>
              <a:rPr lang="en-US" sz="2000" dirty="0" smtClean="0"/>
              <a:t>The group agreed to issue a Call for Contributions , 802.16-13-</a:t>
            </a:r>
            <a:r>
              <a:rPr lang="en-US" sz="2000" dirty="0" smtClean="0"/>
              <a:t>0116-</a:t>
            </a:r>
            <a:r>
              <a:rPr lang="en-US" sz="2000" dirty="0" smtClean="0"/>
              <a:t>00-000r,  on application </a:t>
            </a:r>
            <a:r>
              <a:rPr lang="en-US" sz="2000" dirty="0" smtClean="0"/>
              <a:t>requirements, development </a:t>
            </a:r>
            <a:r>
              <a:rPr lang="en-US" sz="2000" dirty="0"/>
              <a:t>of an Architecture and Requirements </a:t>
            </a:r>
            <a:r>
              <a:rPr lang="en-US" sz="2000" dirty="0" smtClean="0"/>
              <a:t>Document, and applicability of the project on Software Defined Networking,</a:t>
            </a:r>
            <a:endParaRPr lang="en-US" sz="2000" dirty="0" smtClean="0"/>
          </a:p>
          <a:p>
            <a:r>
              <a:rPr lang="en-US" sz="2000" dirty="0" smtClean="0"/>
              <a:t>The Group also prepared a LS to </a:t>
            </a:r>
            <a:r>
              <a:rPr lang="en-US" sz="2000" dirty="0" smtClean="0"/>
              <a:t>ONF expressing interest of IEEE 802.16 WG in Wireless OpenFlow</a:t>
            </a:r>
          </a:p>
          <a:p>
            <a:r>
              <a:rPr lang="en-US" sz="2000" dirty="0" smtClean="0"/>
              <a:t>Incorporated contribution 802.16-13-0092-00-000r in the Draft Architecture and Requirements Document (802.16-13-0073-01-000r)</a:t>
            </a:r>
            <a:endParaRPr lang="en-US" sz="2000" dirty="0" smtClean="0"/>
          </a:p>
          <a:p>
            <a:r>
              <a:rPr lang="en-US" sz="2000" dirty="0" smtClean="0"/>
              <a:t>Decided to hold two teleconference calls</a:t>
            </a:r>
          </a:p>
          <a:p>
            <a:pPr lvl="1">
              <a:buFont typeface="Wingdings" charset="2"/>
              <a:buChar char="Ø"/>
            </a:pPr>
            <a:r>
              <a:rPr lang="en-US" sz="1600" dirty="0" smtClean="0"/>
              <a:t>UTC 1400 on </a:t>
            </a:r>
            <a:r>
              <a:rPr lang="en-US" sz="1600" dirty="0" smtClean="0"/>
              <a:t>June 13 </a:t>
            </a:r>
            <a:r>
              <a:rPr lang="en-US" sz="1600" dirty="0" smtClean="0"/>
              <a:t>and </a:t>
            </a:r>
            <a:r>
              <a:rPr lang="en-US" sz="1600" dirty="0" smtClean="0"/>
              <a:t>June</a:t>
            </a:r>
            <a:r>
              <a:rPr lang="en-US" sz="1600" dirty="0" smtClean="0"/>
              <a:t> </a:t>
            </a:r>
            <a:r>
              <a:rPr lang="en-US" sz="1600" dirty="0" smtClean="0"/>
              <a:t>27</a:t>
            </a:r>
            <a:r>
              <a:rPr lang="en-US" sz="1600" dirty="0" smtClean="0"/>
              <a:t> </a:t>
            </a:r>
            <a:r>
              <a:rPr lang="en-US" sz="1600" dirty="0" smtClean="0"/>
              <a:t>before session #</a:t>
            </a:r>
            <a:r>
              <a:rPr lang="en-US" sz="1600" dirty="0" smtClean="0"/>
              <a:t>86</a:t>
            </a:r>
            <a:endParaRPr lang="en-US" sz="1600" dirty="0" smtClean="0"/>
          </a:p>
          <a:p>
            <a:pPr lvl="1">
              <a:buFont typeface="Wingdings" charset="2"/>
              <a:buChar char="Ø"/>
            </a:pPr>
            <a:r>
              <a:rPr lang="en-US" sz="1600" dirty="0"/>
              <a:t>T</a:t>
            </a:r>
            <a:r>
              <a:rPr lang="en-US" sz="1600" dirty="0" smtClean="0"/>
              <a:t>eleconference notices to be posted to 802.16 reflector</a:t>
            </a:r>
          </a:p>
          <a:p>
            <a:pPr lvl="1">
              <a:buFont typeface="Wingdings" charset="2"/>
              <a:buChar char="Ø"/>
            </a:pPr>
            <a:r>
              <a:rPr lang="en-US" sz="1600" dirty="0" smtClean="0"/>
              <a:t>Teleconference information: </a:t>
            </a:r>
            <a:r>
              <a:rPr lang="en-US" sz="1600" dirty="0" smtClean="0">
                <a:hlinkClick r:id="rId2"/>
              </a:rPr>
              <a:t>http://wirelessman.org/scb/telecon.html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2000" dirty="0" smtClean="0"/>
              <a:t>Approved minutes of session #</a:t>
            </a:r>
            <a:r>
              <a:rPr lang="en-US" sz="2000" dirty="0" smtClean="0"/>
              <a:t>84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253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Documents Agreed to Be Recommended for Plenary Approval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1735310"/>
              </p:ext>
            </p:extLst>
          </p:nvPr>
        </p:nvGraphicFramePr>
        <p:xfrm>
          <a:off x="457200" y="1518921"/>
          <a:ext cx="8229600" cy="1407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3434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SG 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PLENARY REF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Draft LS to ONF : Interest of IEEE 802.16 Working Group in Wireless OpenFlow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16-13-</a:t>
                      </a:r>
                      <a:r>
                        <a:rPr lang="en-US" sz="1400" dirty="0" smtClean="0"/>
                        <a:t>0116-00-000r</a:t>
                      </a:r>
                      <a:endParaRPr lang="en-US" sz="1400" dirty="0"/>
                    </a:p>
                  </a:txBody>
                  <a:tcPr anchor="ctr"/>
                </a:tc>
              </a:tr>
              <a:tr h="43688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  <a:r>
                        <a:rPr lang="en-US" sz="14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P802.16r </a:t>
                      </a:r>
                      <a:r>
                        <a:rPr lang="en-US" sz="1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Call for Contributions towards Session #86</a:t>
                      </a:r>
                      <a:endParaRPr lang="en-US" sz="14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16-13-</a:t>
                      </a:r>
                      <a:r>
                        <a:rPr lang="en-US" sz="1400" dirty="0" smtClean="0"/>
                        <a:t>0115-01-</a:t>
                      </a:r>
                      <a:r>
                        <a:rPr lang="en-US" sz="1400" dirty="0" smtClean="0"/>
                        <a:t>000r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74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/>
          <a:lstStyle/>
          <a:p>
            <a:r>
              <a:rPr lang="en-US" dirty="0"/>
              <a:t>Plenary Approval Motions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the </a:t>
            </a:r>
            <a:r>
              <a:rPr lang="en-US" kern="1200" dirty="0">
                <a:solidFill>
                  <a:schemeClr val="dk1"/>
                </a:solidFill>
              </a:rPr>
              <a:t>Proposed</a:t>
            </a:r>
            <a:r>
              <a:rPr lang="en-US" b="1" i="1" kern="1200" dirty="0">
                <a:solidFill>
                  <a:schemeClr val="dk1"/>
                </a:solidFill>
              </a:rPr>
              <a:t> </a:t>
            </a:r>
            <a:r>
              <a:rPr lang="en-US" kern="1200" dirty="0">
                <a:solidFill>
                  <a:schemeClr val="dk1"/>
                </a:solidFill>
              </a:rPr>
              <a:t>P802.16r Call for Contributions towards Session #86</a:t>
            </a:r>
            <a:endParaRPr lang="en-US" dirty="0"/>
          </a:p>
          <a:p>
            <a:r>
              <a:rPr lang="en-US" dirty="0" smtClean="0"/>
              <a:t>(</a:t>
            </a:r>
            <a:r>
              <a:rPr lang="en-US" dirty="0" smtClean="0"/>
              <a:t>802.16-13-</a:t>
            </a:r>
            <a:r>
              <a:rPr lang="en-US" dirty="0" smtClean="0"/>
              <a:t>0115-01-</a:t>
            </a:r>
            <a:r>
              <a:rPr lang="en-US" dirty="0" smtClean="0"/>
              <a:t>000r)</a:t>
            </a:r>
            <a:endParaRPr lang="en-US" dirty="0"/>
          </a:p>
          <a:p>
            <a:pPr lvl="1"/>
            <a:r>
              <a:rPr lang="en-US" dirty="0"/>
              <a:t>Mover:	</a:t>
            </a:r>
            <a:r>
              <a:rPr lang="en-US" dirty="0" smtClean="0"/>
              <a:t>Ching-Tarng Hsieh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Second:	</a:t>
            </a:r>
          </a:p>
        </p:txBody>
      </p:sp>
    </p:spTree>
    <p:extLst>
      <p:ext uri="{BB962C8B-B14F-4D97-AF65-F5344CB8AC3E}">
        <p14:creationId xmlns:p14="http://schemas.microsoft.com/office/powerpoint/2010/main" val="198364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 Approval Motions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MOTION:  To approve the </a:t>
            </a:r>
            <a:r>
              <a:rPr lang="en-US" sz="2800" dirty="0" smtClean="0"/>
              <a:t>“</a:t>
            </a:r>
            <a:r>
              <a:rPr lang="en-US" sz="2800" kern="1200" dirty="0" smtClean="0">
                <a:solidFill>
                  <a:schemeClr val="dk1"/>
                </a:solidFill>
              </a:rPr>
              <a:t>Draft LS </a:t>
            </a:r>
            <a:r>
              <a:rPr lang="en-US" sz="2800" kern="1200" dirty="0">
                <a:solidFill>
                  <a:schemeClr val="dk1"/>
                </a:solidFill>
              </a:rPr>
              <a:t>to </a:t>
            </a:r>
            <a:r>
              <a:rPr lang="en-US" sz="2800" kern="1200" dirty="0" smtClean="0">
                <a:solidFill>
                  <a:schemeClr val="dk1"/>
                </a:solidFill>
              </a:rPr>
              <a:t>ONF : </a:t>
            </a:r>
            <a:r>
              <a:rPr lang="en-US" sz="2800" kern="1200" dirty="0">
                <a:solidFill>
                  <a:schemeClr val="dk1"/>
                </a:solidFill>
              </a:rPr>
              <a:t>Interest of IEEE 802.16 Working Group in </a:t>
            </a:r>
            <a:r>
              <a:rPr lang="en-US" sz="2800" kern="1200" dirty="0" smtClean="0">
                <a:solidFill>
                  <a:schemeClr val="dk1"/>
                </a:solidFill>
              </a:rPr>
              <a:t>Wireless OpenFlow</a:t>
            </a:r>
            <a:r>
              <a:rPr lang="en-US" sz="2800" kern="1200" dirty="0" smtClean="0"/>
              <a:t>”  </a:t>
            </a:r>
            <a:r>
              <a:rPr lang="en-US" sz="2800" dirty="0" smtClean="0"/>
              <a:t>(</a:t>
            </a:r>
            <a:r>
              <a:rPr lang="en-US" sz="2800" dirty="0" smtClean="0"/>
              <a:t>802.16-13-</a:t>
            </a:r>
            <a:r>
              <a:rPr lang="en-US" sz="2800" dirty="0" smtClean="0"/>
              <a:t>0116-00-000r)</a:t>
            </a:r>
            <a:endParaRPr lang="en-US" sz="2800" dirty="0" smtClean="0"/>
          </a:p>
          <a:p>
            <a:pPr lvl="1"/>
            <a:r>
              <a:rPr lang="en-US" dirty="0" smtClean="0"/>
              <a:t>Mover:	</a:t>
            </a:r>
            <a:r>
              <a:rPr lang="en-US" dirty="0"/>
              <a:t>Ching-Tarng Hsieh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Second: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3209</TotalTime>
  <Words>463</Words>
  <Application>Microsoft Macintosh PowerPoint</Application>
  <PresentationFormat>On-screen Show (4:3)</PresentationFormat>
  <Paragraphs>88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PowerPoint Presentation</vt:lpstr>
      <vt:lpstr>Summary of Meeting Sessions</vt:lpstr>
      <vt:lpstr>Summary of Input Contributions</vt:lpstr>
      <vt:lpstr>Chair’s Summary of Discussions</vt:lpstr>
      <vt:lpstr>Documents Agreed to Be Recommended for Plenary Approval</vt:lpstr>
      <vt:lpstr>Plenary Approval Motions (1)</vt:lpstr>
      <vt:lpstr>Plenary Approval Motions (2)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CHING-TARNG HSIEH</cp:lastModifiedBy>
  <cp:revision>135</cp:revision>
  <cp:lastPrinted>1998-02-10T13:28:06Z</cp:lastPrinted>
  <dcterms:created xsi:type="dcterms:W3CDTF">2011-12-30T17:06:23Z</dcterms:created>
  <dcterms:modified xsi:type="dcterms:W3CDTF">2013-05-16T21:16:13Z</dcterms:modified>
</cp:coreProperties>
</file>