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44" autoAdjust="0"/>
  </p:normalViewPr>
  <p:slideViewPr>
    <p:cSldViewPr>
      <p:cViewPr>
        <p:scale>
          <a:sx n="70" d="100"/>
          <a:sy n="70" d="100"/>
        </p:scale>
        <p:origin x="-396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mailto:hyunjeong.kang@samsung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802.16.3 </a:t>
            </a:r>
            <a:r>
              <a:rPr lang="en-US" sz="1400" b="1" dirty="0" smtClean="0">
                <a:latin typeface="Times" pitchFamily="1" charset="0"/>
              </a:rPr>
              <a:t>Closing Report – Session #</a:t>
            </a:r>
            <a:r>
              <a:rPr lang="en-US" sz="1400" b="1" dirty="0" smtClean="0">
                <a:latin typeface="Times" pitchFamily="1" charset="0"/>
              </a:rPr>
              <a:t>83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16-13-0022-00-03R0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15 January 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Hyunjeong</a:t>
            </a:r>
            <a:r>
              <a:rPr lang="en-US" dirty="0" smtClean="0">
                <a:latin typeface="Times" pitchFamily="1" charset="0"/>
              </a:rPr>
              <a:t> Kang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+82-31-279-5084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Samsung Electronics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</a:t>
            </a:r>
            <a:r>
              <a:rPr lang="en-US" dirty="0" smtClean="0">
                <a:latin typeface="Times" pitchFamily="1" charset="0"/>
                <a:hlinkClick r:id="rId2"/>
              </a:rPr>
              <a:t>hyunjeong.kang@samsung.com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</a:t>
            </a:r>
            <a:r>
              <a:rPr lang="en-US" dirty="0" smtClean="0">
                <a:latin typeface="Times" pitchFamily="1" charset="0"/>
              </a:rPr>
              <a:t>802.16.3 project </a:t>
            </a:r>
            <a:r>
              <a:rPr lang="en-US" dirty="0" smtClean="0">
                <a:latin typeface="Times" pitchFamily="1" charset="0"/>
              </a:rPr>
              <a:t>for Session #</a:t>
            </a:r>
            <a:r>
              <a:rPr lang="en-US" dirty="0" smtClean="0">
                <a:latin typeface="Times" pitchFamily="1" charset="0"/>
              </a:rPr>
              <a:t>83 and </a:t>
            </a:r>
            <a:r>
              <a:rPr lang="en-US" dirty="0" smtClean="0">
                <a:latin typeface="Times" pitchFamily="1" charset="0"/>
              </a:rPr>
              <a:t>requests 802.16 action on the </a:t>
            </a:r>
            <a:r>
              <a:rPr lang="en-US" dirty="0" smtClean="0">
                <a:latin typeface="Times" pitchFamily="1" charset="0"/>
              </a:rPr>
              <a:t>project outputs</a:t>
            </a:r>
            <a:r>
              <a:rPr lang="en-US" dirty="0" smtClean="0">
                <a:latin typeface="Times" pitchFamily="1" charset="0"/>
              </a:rPr>
              <a:t>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83, </a:t>
            </a:r>
            <a:r>
              <a:rPr lang="en-US" dirty="0" smtClean="0"/>
              <a:t>the </a:t>
            </a:r>
            <a:r>
              <a:rPr lang="en-US" dirty="0" smtClean="0"/>
              <a:t>802.16.3 </a:t>
            </a:r>
            <a:r>
              <a:rPr lang="en-US" dirty="0" smtClean="0"/>
              <a:t>held </a:t>
            </a:r>
            <a:r>
              <a:rPr lang="en-US" dirty="0" smtClean="0"/>
              <a:t>three sessions:</a:t>
            </a:r>
            <a:endParaRPr lang="en-US" dirty="0" smtClean="0"/>
          </a:p>
          <a:p>
            <a:r>
              <a:rPr lang="en-US" sz="2400" dirty="0" smtClean="0"/>
              <a:t>Monday </a:t>
            </a:r>
            <a:r>
              <a:rPr lang="en-US" sz="2400" dirty="0" smtClean="0"/>
              <a:t>14 </a:t>
            </a:r>
            <a:r>
              <a:rPr lang="en-US" sz="2400" dirty="0" smtClean="0"/>
              <a:t>January 2013</a:t>
            </a:r>
            <a:r>
              <a:rPr lang="en-US" sz="2400" dirty="0"/>
              <a:t>	</a:t>
            </a:r>
            <a:r>
              <a:rPr lang="en-US" sz="2400" dirty="0" smtClean="0"/>
              <a:t>10:50 AM </a:t>
            </a:r>
            <a:r>
              <a:rPr lang="en-US" sz="2400" dirty="0"/>
              <a:t>– </a:t>
            </a:r>
            <a:r>
              <a:rPr lang="en-US" sz="2400" dirty="0" smtClean="0"/>
              <a:t>12:35 </a:t>
            </a:r>
            <a:r>
              <a:rPr lang="en-US" sz="2400" dirty="0" smtClean="0"/>
              <a:t>PM</a:t>
            </a:r>
          </a:p>
          <a:p>
            <a:pPr lvl="1"/>
            <a:r>
              <a:rPr lang="en-US" sz="2000" dirty="0" smtClean="0"/>
              <a:t>King George</a:t>
            </a:r>
          </a:p>
          <a:p>
            <a:r>
              <a:rPr lang="en-US" sz="2400" dirty="0" smtClean="0"/>
              <a:t>Monday 14 January 2013	13:40 PM – 15:30 PM</a:t>
            </a:r>
          </a:p>
          <a:p>
            <a:pPr lvl="1"/>
            <a:r>
              <a:rPr lang="en-US" sz="2000" dirty="0" smtClean="0"/>
              <a:t>Prince of Wales</a:t>
            </a:r>
          </a:p>
          <a:p>
            <a:r>
              <a:rPr lang="en-US" sz="2400" dirty="0" smtClean="0"/>
              <a:t>Tuesday 15 January 2013	08:00 AM – 10:00 AM</a:t>
            </a:r>
          </a:p>
          <a:p>
            <a:pPr lvl="1"/>
            <a:r>
              <a:rPr lang="en-US" sz="2000" dirty="0" smtClean="0"/>
              <a:t>Prince of Wales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16-13-0022-00-03R0</a:t>
            </a:r>
            <a:r>
              <a:rPr lang="en-US" b="1" dirty="0" smtClean="0"/>
              <a:t>						</a:t>
            </a:r>
            <a:r>
              <a:rPr lang="en-US" b="1" dirty="0" smtClean="0"/>
              <a:t>15 Jan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16-13-0022-00-03R0</a:t>
            </a:r>
            <a:r>
              <a:rPr lang="en-US" b="1" dirty="0" smtClean="0"/>
              <a:t>						</a:t>
            </a:r>
            <a:r>
              <a:rPr lang="en-US" b="1" dirty="0" smtClean="0"/>
              <a:t>15 </a:t>
            </a:r>
            <a:r>
              <a:rPr lang="en-US" b="1" dirty="0" smtClean="0"/>
              <a:t>Jan 2013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291373"/>
              </p:ext>
            </p:extLst>
          </p:nvPr>
        </p:nvGraphicFramePr>
        <p:xfrm>
          <a:off x="228600" y="1513840"/>
          <a:ext cx="853440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048000"/>
                <a:gridCol w="1524000"/>
                <a:gridCol w="1600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TITLE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SOURCE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802.16-13-0007-00-03R0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effectLst/>
                        </a:rPr>
                        <a:t>Proposed Revision of IEEE 802.16-12-0682-00 (“Architecture and Requirements for MBNPM")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 REVIEW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802.16-12-0703-00-WGLS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LS from Broadband Forum: Project update and Request for Input (WT-304)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BROADBAND FORUM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 REVIEW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802.16-12-0685-00-Smet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Session #82 Minutes of Metrology SG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KIERNAN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FOR</a:t>
                      </a:r>
                      <a:r>
                        <a:rPr lang="en-US" sz="1600" baseline="0" dirty="0" smtClean="0"/>
                        <a:t> APPROVAL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 smtClean="0"/>
              <a:t>802.16.3 group reviewed one contribution proposing revision of the draft working document and a liaison statement from Broadband Forum </a:t>
            </a:r>
            <a:r>
              <a:rPr lang="en-US" altLang="ko-KR" sz="2000" dirty="0" smtClean="0"/>
              <a:t>requesting </a:t>
            </a:r>
            <a:r>
              <a:rPr lang="en-US" altLang="ko-KR" sz="2000" dirty="0"/>
              <a:t>for clarification regarding the role and purpose of public and private functional entities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802.16.3</a:t>
            </a:r>
            <a:r>
              <a:rPr lang="en-US" sz="2000" dirty="0" smtClean="0"/>
              <a:t> group agreed </a:t>
            </a:r>
            <a:r>
              <a:rPr lang="en-US" sz="2000" dirty="0" smtClean="0"/>
              <a:t>on </a:t>
            </a:r>
            <a:r>
              <a:rPr lang="en-US" sz="2000" dirty="0" smtClean="0"/>
              <a:t>an update of Draft </a:t>
            </a:r>
            <a:r>
              <a:rPr lang="en-US" sz="2000" dirty="0" smtClean="0"/>
              <a:t>Working Document, </a:t>
            </a:r>
            <a:r>
              <a:rPr lang="en-US" sz="2000" dirty="0" smtClean="0"/>
              <a:t>802.16-12-0682-01-03R0</a:t>
            </a:r>
            <a:r>
              <a:rPr lang="en-US" sz="2000" dirty="0" smtClean="0"/>
              <a:t>,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group agreed to issue a Call for </a:t>
            </a:r>
            <a:r>
              <a:rPr lang="en-US" sz="2000" dirty="0" smtClean="0"/>
              <a:t>Contributions, 802.16-13-0018-00-03R0</a:t>
            </a:r>
            <a:r>
              <a:rPr lang="en-US" sz="2000" dirty="0" smtClean="0"/>
              <a:t>,  based on </a:t>
            </a:r>
            <a:r>
              <a:rPr lang="en-US" sz="2000" dirty="0" smtClean="0"/>
              <a:t>that revised </a:t>
            </a:r>
            <a:r>
              <a:rPr lang="en-US" sz="2000" dirty="0" smtClean="0"/>
              <a:t>Draft Working Document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group </a:t>
            </a:r>
            <a:r>
              <a:rPr lang="en-US" sz="2000" dirty="0" smtClean="0"/>
              <a:t>also prepared a Report to External Organizations on its activities, </a:t>
            </a:r>
            <a:r>
              <a:rPr lang="en-US" sz="2000" dirty="0" smtClean="0"/>
              <a:t>802.16-13-0019-01-03R0 </a:t>
            </a:r>
            <a:endParaRPr lang="en-US" sz="2000" dirty="0" smtClean="0"/>
          </a:p>
          <a:p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Meeting minutes posted (</a:t>
            </a:r>
            <a:r>
              <a:rPr lang="en-US" sz="2000" smtClean="0"/>
              <a:t>IEEE </a:t>
            </a:r>
            <a:r>
              <a:rPr lang="en-US" sz="2000" smtClean="0"/>
              <a:t>802.16-13-0023-00-03R0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16-13-0022-00-03R0</a:t>
            </a:r>
            <a:r>
              <a:rPr lang="en-US" b="1" dirty="0" smtClean="0"/>
              <a:t>						</a:t>
            </a:r>
            <a:r>
              <a:rPr lang="en-US" b="1" dirty="0" smtClean="0"/>
              <a:t>15 Jan 2013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207650"/>
              </p:ext>
            </p:extLst>
          </p:nvPr>
        </p:nvGraphicFramePr>
        <p:xfrm>
          <a:off x="457200" y="1676400"/>
          <a:ext cx="8229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4196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SG REF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TITLE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PLENARY REF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Draft Report to External Organizations on P802.16.3 Progress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802.16-13-0019-01-03R0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Draft Working Document,  “Architecture and Requirements for Mobile Broadband Network Performance Measurement”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802.16-12-0682-01-03R0</a:t>
                      </a:r>
                      <a:endParaRPr lang="en-US" sz="16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Call </a:t>
                      </a: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for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Contributions 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toward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 Session #84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802.16-13-0018-00-03R0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16-13-0022-00-03R0</a:t>
            </a:r>
            <a:r>
              <a:rPr lang="en-US" b="1" dirty="0" smtClean="0"/>
              <a:t>						</a:t>
            </a:r>
            <a:r>
              <a:rPr lang="en-US" b="1" dirty="0" smtClean="0"/>
              <a:t>15 Jan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Draft Working Document,  “Architecture and Requirements for Mobile Broadband Network Performance Measurement”(</a:t>
            </a:r>
            <a:r>
              <a:rPr lang="en-US" dirty="0" smtClean="0"/>
              <a:t>802.16-12-0682-01-03R0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16-13-0022-00-03R0</a:t>
            </a:r>
            <a:r>
              <a:rPr lang="en-US" b="1" dirty="0" smtClean="0"/>
              <a:t>						</a:t>
            </a:r>
            <a:r>
              <a:rPr lang="en-US" b="1" dirty="0" smtClean="0"/>
              <a:t>15 Jan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</a:t>
            </a:r>
            <a:r>
              <a:rPr lang="en-US" kern="1200" dirty="0" smtClean="0"/>
              <a:t>Call for Contributions </a:t>
            </a:r>
            <a:r>
              <a:rPr lang="en-US" kern="1200" dirty="0" smtClean="0"/>
              <a:t>toward Session #84”</a:t>
            </a:r>
            <a:r>
              <a:rPr lang="en-US" dirty="0" smtClean="0"/>
              <a:t>(802.16-13-0018-00-03R0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Mover:		</a:t>
            </a:r>
          </a:p>
          <a:p>
            <a:pPr lvl="1"/>
            <a:r>
              <a:rPr lang="en-US" dirty="0"/>
              <a:t>Second: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16-13-0022-00-03R0</a:t>
            </a:r>
            <a:r>
              <a:rPr lang="en-US" b="1" dirty="0" smtClean="0"/>
              <a:t>						</a:t>
            </a:r>
            <a:r>
              <a:rPr lang="en-US" b="1" dirty="0" smtClean="0"/>
              <a:t>15 Jan 2013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“Draft Report to External Organizations on P802.16.3 Progress</a:t>
            </a:r>
            <a:r>
              <a:rPr lang="en-US" kern="1200" dirty="0" smtClean="0"/>
              <a:t>”</a:t>
            </a:r>
            <a:r>
              <a:rPr lang="en-US" dirty="0" smtClean="0"/>
              <a:t>(</a:t>
            </a:r>
            <a:r>
              <a:rPr lang="en-US" dirty="0" smtClean="0"/>
              <a:t>802.16-13-0019-01-03R0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3963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16-13-0022-00-03R0</a:t>
            </a:r>
            <a:r>
              <a:rPr lang="en-US" b="1" dirty="0" smtClean="0"/>
              <a:t>						</a:t>
            </a:r>
            <a:r>
              <a:rPr lang="en-US" b="1" dirty="0" smtClean="0"/>
              <a:t>15 Jan 2013</a:t>
            </a:r>
            <a:endParaRPr lang="en-US" dirty="0" smtClean="0">
              <a:latin typeface="Times" pitchFamily="1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2002</TotalTime>
  <Words>329</Words>
  <Application>Microsoft Office PowerPoint</Application>
  <PresentationFormat>화면 슬라이드 쇼(4:3)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Template</vt:lpstr>
      <vt:lpstr>PowerPoint 프레젠테이션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  <vt:lpstr>Plenary Approval Motions (3)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Hyunjeong Kang</cp:lastModifiedBy>
  <cp:revision>112</cp:revision>
  <cp:lastPrinted>1998-02-10T13:28:06Z</cp:lastPrinted>
  <dcterms:created xsi:type="dcterms:W3CDTF">2011-12-30T17:06:23Z</dcterms:created>
  <dcterms:modified xsi:type="dcterms:W3CDTF">2013-01-16T14:39:49Z</dcterms:modified>
</cp:coreProperties>
</file>