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7"/>
  </p:notesMasterIdLst>
  <p:handoutMasterIdLst>
    <p:handoutMasterId r:id="rId8"/>
  </p:handoutMasterIdLst>
  <p:sldIdLst>
    <p:sldId id="359" r:id="rId2"/>
    <p:sldId id="361" r:id="rId3"/>
    <p:sldId id="394" r:id="rId4"/>
    <p:sldId id="398" r:id="rId5"/>
    <p:sldId id="397" r:id="rId6"/>
  </p:sldIdLst>
  <p:sldSz cx="9144000" cy="6858000" type="screen4x3"/>
  <p:notesSz cx="6858000" cy="9144000"/>
  <p:defaultTextStyle>
    <a:defPPr>
      <a:defRPr lang="en-US"/>
    </a:defPPr>
    <a:lvl1pPr algn="l" rtl="0" eaLnBrk="0" fontAlgn="base" hangingPunct="0">
      <a:spcBef>
        <a:spcPct val="0"/>
      </a:spcBef>
      <a:spcAft>
        <a:spcPct val="0"/>
      </a:spcAft>
      <a:defRPr sz="3200" kern="1200">
        <a:solidFill>
          <a:schemeClr val="tx1"/>
        </a:solidFill>
        <a:latin typeface="Times New Roman" pitchFamily="18" charset="0"/>
        <a:ea typeface="ＭＳ Ｐゴシック" pitchFamily="34" charset="-128"/>
        <a:cs typeface="+mn-cs"/>
      </a:defRPr>
    </a:lvl1pPr>
    <a:lvl2pPr marL="457200" algn="l" rtl="0" eaLnBrk="0" fontAlgn="base" hangingPunct="0">
      <a:spcBef>
        <a:spcPct val="0"/>
      </a:spcBef>
      <a:spcAft>
        <a:spcPct val="0"/>
      </a:spcAft>
      <a:defRPr sz="3200" kern="1200">
        <a:solidFill>
          <a:schemeClr val="tx1"/>
        </a:solidFill>
        <a:latin typeface="Times New Roman" pitchFamily="18" charset="0"/>
        <a:ea typeface="ＭＳ Ｐゴシック" pitchFamily="34" charset="-128"/>
        <a:cs typeface="+mn-cs"/>
      </a:defRPr>
    </a:lvl2pPr>
    <a:lvl3pPr marL="914400" algn="l" rtl="0" eaLnBrk="0" fontAlgn="base" hangingPunct="0">
      <a:spcBef>
        <a:spcPct val="0"/>
      </a:spcBef>
      <a:spcAft>
        <a:spcPct val="0"/>
      </a:spcAft>
      <a:defRPr sz="3200" kern="1200">
        <a:solidFill>
          <a:schemeClr val="tx1"/>
        </a:solidFill>
        <a:latin typeface="Times New Roman" pitchFamily="18" charset="0"/>
        <a:ea typeface="ＭＳ Ｐゴシック" pitchFamily="34" charset="-128"/>
        <a:cs typeface="+mn-cs"/>
      </a:defRPr>
    </a:lvl3pPr>
    <a:lvl4pPr marL="1371600" algn="l" rtl="0" eaLnBrk="0" fontAlgn="base" hangingPunct="0">
      <a:spcBef>
        <a:spcPct val="0"/>
      </a:spcBef>
      <a:spcAft>
        <a:spcPct val="0"/>
      </a:spcAft>
      <a:defRPr sz="3200" kern="1200">
        <a:solidFill>
          <a:schemeClr val="tx1"/>
        </a:solidFill>
        <a:latin typeface="Times New Roman" pitchFamily="18" charset="0"/>
        <a:ea typeface="ＭＳ Ｐゴシック" pitchFamily="34" charset="-128"/>
        <a:cs typeface="+mn-cs"/>
      </a:defRPr>
    </a:lvl4pPr>
    <a:lvl5pPr marL="1828800" algn="l" rtl="0" eaLnBrk="0" fontAlgn="base" hangingPunct="0">
      <a:spcBef>
        <a:spcPct val="0"/>
      </a:spcBef>
      <a:spcAft>
        <a:spcPct val="0"/>
      </a:spcAft>
      <a:defRPr sz="3200" kern="1200">
        <a:solidFill>
          <a:schemeClr val="tx1"/>
        </a:solidFill>
        <a:latin typeface="Times New Roman" pitchFamily="18" charset="0"/>
        <a:ea typeface="ＭＳ Ｐゴシック" pitchFamily="34" charset="-128"/>
        <a:cs typeface="+mn-cs"/>
      </a:defRPr>
    </a:lvl5pPr>
    <a:lvl6pPr marL="2286000" algn="l" defTabSz="914400" rtl="0" eaLnBrk="1" latinLnBrk="0" hangingPunct="1">
      <a:defRPr sz="3200" kern="1200">
        <a:solidFill>
          <a:schemeClr val="tx1"/>
        </a:solidFill>
        <a:latin typeface="Times New Roman" pitchFamily="18" charset="0"/>
        <a:ea typeface="ＭＳ Ｐゴシック" pitchFamily="34" charset="-128"/>
        <a:cs typeface="+mn-cs"/>
      </a:defRPr>
    </a:lvl6pPr>
    <a:lvl7pPr marL="2743200" algn="l" defTabSz="914400" rtl="0" eaLnBrk="1" latinLnBrk="0" hangingPunct="1">
      <a:defRPr sz="3200" kern="1200">
        <a:solidFill>
          <a:schemeClr val="tx1"/>
        </a:solidFill>
        <a:latin typeface="Times New Roman" pitchFamily="18" charset="0"/>
        <a:ea typeface="ＭＳ Ｐゴシック" pitchFamily="34" charset="-128"/>
        <a:cs typeface="+mn-cs"/>
      </a:defRPr>
    </a:lvl7pPr>
    <a:lvl8pPr marL="3200400" algn="l" defTabSz="914400" rtl="0" eaLnBrk="1" latinLnBrk="0" hangingPunct="1">
      <a:defRPr sz="3200" kern="1200">
        <a:solidFill>
          <a:schemeClr val="tx1"/>
        </a:solidFill>
        <a:latin typeface="Times New Roman" pitchFamily="18" charset="0"/>
        <a:ea typeface="ＭＳ Ｐゴシック" pitchFamily="34" charset="-128"/>
        <a:cs typeface="+mn-cs"/>
      </a:defRPr>
    </a:lvl8pPr>
    <a:lvl9pPr marL="3657600" algn="l" defTabSz="914400" rtl="0" eaLnBrk="1" latinLnBrk="0" hangingPunct="1">
      <a:defRPr sz="3200" kern="1200">
        <a:solidFill>
          <a:schemeClr val="tx1"/>
        </a:solidFill>
        <a:latin typeface="Times New Roman" pitchFamily="18" charset="0"/>
        <a:ea typeface="ＭＳ Ｐゴシック"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99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455" autoAdjust="0"/>
    <p:restoredTop sz="94676" autoAdjust="0"/>
  </p:normalViewPr>
  <p:slideViewPr>
    <p:cSldViewPr>
      <p:cViewPr varScale="1">
        <p:scale>
          <a:sx n="69" d="100"/>
          <a:sy n="69" d="100"/>
        </p:scale>
        <p:origin x="212" y="4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75" d="100"/>
        <a:sy n="75" d="100"/>
      </p:scale>
      <p:origin x="0" y="0"/>
    </p:cViewPr>
  </p:sorterViewPr>
  <p:notesViewPr>
    <p:cSldViewPr>
      <p:cViewPr varScale="1">
        <p:scale>
          <a:sx n="46" d="100"/>
          <a:sy n="46" d="100"/>
        </p:scale>
        <p:origin x="1796" y="3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05200" y="171450"/>
            <a:ext cx="26654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20750">
              <a:defRPr sz="1400" b="1">
                <a:latin typeface="Times New Roman" pitchFamily="18" charset="0"/>
                <a:ea typeface="+mn-ea"/>
              </a:defRPr>
            </a:lvl1pPr>
          </a:lstStyle>
          <a:p>
            <a:pPr>
              <a:defRPr/>
            </a:pPr>
            <a:r>
              <a:rPr lang="en-US"/>
              <a:t>doc.: IEEE 802.15-01/468r0</a:t>
            </a:r>
          </a:p>
        </p:txBody>
      </p:sp>
      <p:sp>
        <p:nvSpPr>
          <p:cNvPr id="3075" name="Rectangle 3"/>
          <p:cNvSpPr>
            <a:spLocks noGrp="1" noChangeArrowheads="1"/>
          </p:cNvSpPr>
          <p:nvPr>
            <p:ph type="dt" sz="quarter" idx="1"/>
          </p:nvPr>
        </p:nvSpPr>
        <p:spPr bwMode="auto">
          <a:xfrm>
            <a:off x="687388" y="171450"/>
            <a:ext cx="2284412"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20750">
              <a:defRPr sz="1400" b="1">
                <a:latin typeface="Times New Roman" pitchFamily="18" charset="0"/>
                <a:ea typeface="+mn-ea"/>
              </a:defRPr>
            </a:lvl1pPr>
          </a:lstStyle>
          <a:p>
            <a:pPr>
              <a:defRPr/>
            </a:pPr>
            <a:r>
              <a:rPr lang="en-US"/>
              <a:t>November 2001</a:t>
            </a:r>
          </a:p>
        </p:txBody>
      </p:sp>
      <p:sp>
        <p:nvSpPr>
          <p:cNvPr id="3076" name="Rectangle 4"/>
          <p:cNvSpPr>
            <a:spLocks noGrp="1" noChangeArrowheads="1"/>
          </p:cNvSpPr>
          <p:nvPr>
            <p:ph type="ftr" sz="quarter" idx="2"/>
          </p:nvPr>
        </p:nvSpPr>
        <p:spPr bwMode="auto">
          <a:xfrm>
            <a:off x="4114800" y="8850313"/>
            <a:ext cx="2133600"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20750">
              <a:defRPr sz="1000">
                <a:latin typeface="Times New Roman" pitchFamily="18" charset="0"/>
                <a:ea typeface="+mn-ea"/>
              </a:defRPr>
            </a:lvl1pPr>
          </a:lstStyle>
          <a:p>
            <a:pPr>
              <a:defRPr/>
            </a:pPr>
            <a:r>
              <a:rPr lang="en-US"/>
              <a:t>Robert F. Heile</a:t>
            </a:r>
          </a:p>
        </p:txBody>
      </p:sp>
      <p:sp>
        <p:nvSpPr>
          <p:cNvPr id="3077" name="Rectangle 5"/>
          <p:cNvSpPr>
            <a:spLocks noGrp="1" noChangeArrowheads="1"/>
          </p:cNvSpPr>
          <p:nvPr>
            <p:ph type="sldNum" sz="quarter" idx="3"/>
          </p:nvPr>
        </p:nvSpPr>
        <p:spPr bwMode="auto">
          <a:xfrm>
            <a:off x="2667000" y="8850313"/>
            <a:ext cx="1371600"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20750">
              <a:defRPr sz="1000"/>
            </a:lvl1pPr>
          </a:lstStyle>
          <a:p>
            <a:pPr>
              <a:defRPr/>
            </a:pPr>
            <a:r>
              <a:rPr lang="en-US"/>
              <a:t>Page </a:t>
            </a:r>
            <a:fld id="{D5CB87EC-05DA-49A1-AD33-2683CE92549F}" type="slidenum">
              <a:rPr lang="en-US"/>
              <a:pPr>
                <a:defRPr/>
              </a:pPr>
              <a:t>‹#›</a:t>
            </a:fld>
            <a:endParaRPr lang="en-US"/>
          </a:p>
        </p:txBody>
      </p:sp>
      <p:sp>
        <p:nvSpPr>
          <p:cNvPr id="13318" name="Line 6"/>
          <p:cNvSpPr>
            <a:spLocks noChangeShapeType="1"/>
          </p:cNvSpPr>
          <p:nvPr/>
        </p:nvSpPr>
        <p:spPr bwMode="auto">
          <a:xfrm>
            <a:off x="685800" y="381000"/>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
        <p:nvSpPr>
          <p:cNvPr id="13319" name="Rectangle 7"/>
          <p:cNvSpPr>
            <a:spLocks noChangeArrowheads="1"/>
          </p:cNvSpPr>
          <p:nvPr/>
        </p:nvSpPr>
        <p:spPr bwMode="auto">
          <a:xfrm>
            <a:off x="685800" y="8850313"/>
            <a:ext cx="703263" cy="365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spAutoFit/>
          </a:bodyPr>
          <a:lstStyle/>
          <a:p>
            <a:pPr defTabSz="920750">
              <a:defRPr/>
            </a:pPr>
            <a:r>
              <a:rPr lang="en-US" sz="1200">
                <a:latin typeface="Times New Roman" charset="0"/>
                <a:ea typeface="ＭＳ Ｐゴシック" charset="0"/>
              </a:rPr>
              <a:t>Submission</a:t>
            </a:r>
          </a:p>
        </p:txBody>
      </p:sp>
      <p:sp>
        <p:nvSpPr>
          <p:cNvPr id="13320" name="Line 8"/>
          <p:cNvSpPr>
            <a:spLocks noChangeShapeType="1"/>
          </p:cNvSpPr>
          <p:nvPr/>
        </p:nvSpPr>
        <p:spPr bwMode="auto">
          <a:xfrm>
            <a:off x="685800" y="8839200"/>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Tree>
    <p:extLst>
      <p:ext uri="{BB962C8B-B14F-4D97-AF65-F5344CB8AC3E}">
        <p14:creationId xmlns:p14="http://schemas.microsoft.com/office/powerpoint/2010/main" val="429237928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273" name="Line 9"/>
          <p:cNvSpPr>
            <a:spLocks noChangeShapeType="1"/>
          </p:cNvSpPr>
          <p:nvPr/>
        </p:nvSpPr>
        <p:spPr bwMode="auto">
          <a:xfrm>
            <a:off x="715963" y="8851900"/>
            <a:ext cx="542607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
        <p:nvSpPr>
          <p:cNvPr id="11274" name="Line 10"/>
          <p:cNvSpPr>
            <a:spLocks noChangeShapeType="1"/>
          </p:cNvSpPr>
          <p:nvPr/>
        </p:nvSpPr>
        <p:spPr bwMode="auto">
          <a:xfrm>
            <a:off x="641350" y="292100"/>
            <a:ext cx="55753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
        <p:nvSpPr>
          <p:cNvPr id="2" name="Slide Image Placeholder 1">
            <a:extLst>
              <a:ext uri="{FF2B5EF4-FFF2-40B4-BE49-F238E27FC236}">
                <a16:creationId xmlns:a16="http://schemas.microsoft.com/office/drawing/2014/main" id="{0AEED6CC-816A-E548-A8CE-9121A88906AA}"/>
              </a:ext>
            </a:extLst>
          </p:cNvPr>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Tree>
    <p:extLst>
      <p:ext uri="{BB962C8B-B14F-4D97-AF65-F5344CB8AC3E}">
        <p14:creationId xmlns:p14="http://schemas.microsoft.com/office/powerpoint/2010/main" val="342662827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269BD7D-1DCB-4C55-B36B-7043228FA0F3}" type="slidenum">
              <a:rPr lang="en-US"/>
              <a:pPr>
                <a:defRPr/>
              </a:pPr>
              <a:t>‹#›</a:t>
            </a:fld>
            <a:endParaRPr lang="en-US"/>
          </a:p>
        </p:txBody>
      </p:sp>
      <p:sp>
        <p:nvSpPr>
          <p:cNvPr id="7" name="TextBox 6">
            <a:extLst>
              <a:ext uri="{FF2B5EF4-FFF2-40B4-BE49-F238E27FC236}">
                <a16:creationId xmlns:a16="http://schemas.microsoft.com/office/drawing/2014/main" id="{D9278CFC-6982-294A-ABFA-64C1A0D13BCF}"/>
              </a:ext>
            </a:extLst>
          </p:cNvPr>
          <p:cNvSpPr txBox="1"/>
          <p:nvPr userDrawn="1"/>
        </p:nvSpPr>
        <p:spPr>
          <a:xfrm>
            <a:off x="8325853" y="519764"/>
            <a:ext cx="184731" cy="584775"/>
          </a:xfrm>
          <a:prstGeom prst="rect">
            <a:avLst/>
          </a:prstGeom>
          <a:noFill/>
        </p:spPr>
        <p:txBody>
          <a:bodyPr wrap="none" rtlCol="0">
            <a:spAutoFit/>
          </a:bodyPr>
          <a:lstStyle/>
          <a:p>
            <a:endParaRPr lang="en-US" dirty="0"/>
          </a:p>
        </p:txBody>
      </p:sp>
      <p:sp>
        <p:nvSpPr>
          <p:cNvPr id="8" name="TextBox 7">
            <a:extLst>
              <a:ext uri="{FF2B5EF4-FFF2-40B4-BE49-F238E27FC236}">
                <a16:creationId xmlns:a16="http://schemas.microsoft.com/office/drawing/2014/main" id="{4D2E936D-6A11-C44F-942B-2DED49317366}"/>
              </a:ext>
            </a:extLst>
          </p:cNvPr>
          <p:cNvSpPr txBox="1"/>
          <p:nvPr userDrawn="1"/>
        </p:nvSpPr>
        <p:spPr>
          <a:xfrm>
            <a:off x="7940842" y="519764"/>
            <a:ext cx="184731" cy="584775"/>
          </a:xfrm>
          <a:prstGeom prst="rect">
            <a:avLst/>
          </a:prstGeom>
          <a:noFill/>
        </p:spPr>
        <p:txBody>
          <a:bodyPr wrap="none" rtlCol="0">
            <a:spAutoFit/>
          </a:bodyPr>
          <a:lstStyle/>
          <a:p>
            <a:endParaRPr lang="en-US" dirty="0"/>
          </a:p>
        </p:txBody>
      </p:sp>
      <p:sp>
        <p:nvSpPr>
          <p:cNvPr id="9" name="TextBox 8">
            <a:extLst>
              <a:ext uri="{FF2B5EF4-FFF2-40B4-BE49-F238E27FC236}">
                <a16:creationId xmlns:a16="http://schemas.microsoft.com/office/drawing/2014/main" id="{099E0B8D-1721-C14A-8963-980C6B4ACC25}"/>
              </a:ext>
            </a:extLst>
          </p:cNvPr>
          <p:cNvSpPr txBox="1"/>
          <p:nvPr userDrawn="1"/>
        </p:nvSpPr>
        <p:spPr>
          <a:xfrm>
            <a:off x="7257448" y="481263"/>
            <a:ext cx="184731" cy="584775"/>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17304108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a:t>Click to edit Master title style</a:t>
            </a:r>
          </a:p>
        </p:txBody>
      </p:sp>
      <p:sp>
        <p:nvSpPr>
          <p:cNvPr id="3" name="Text Placeholder 2"/>
          <p:cNvSpPr>
            <a:spLocks noGrp="1"/>
          </p:cNvSpPr>
          <p:nvPr>
            <p:ph type="body" sz="half" idx="1"/>
          </p:nvPr>
        </p:nvSpPr>
        <p:spPr>
          <a:xfrm>
            <a:off x="6858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C251FCF5-DCE1-4BE7-BAC9-5817EB43EA6A}" type="slidenum">
              <a:rPr lang="en-US"/>
              <a:pPr>
                <a:defRPr/>
              </a:pPr>
              <a:t>‹#›</a:t>
            </a:fld>
            <a:endParaRPr lang="en-US"/>
          </a:p>
        </p:txBody>
      </p:sp>
      <p:sp>
        <p:nvSpPr>
          <p:cNvPr id="8" name="Rectangle 5">
            <a:extLst>
              <a:ext uri="{FF2B5EF4-FFF2-40B4-BE49-F238E27FC236}">
                <a16:creationId xmlns:a16="http://schemas.microsoft.com/office/drawing/2014/main" id="{12AC5FFF-9316-BA20-E3B3-38A4872F4735}"/>
              </a:ext>
            </a:extLst>
          </p:cNvPr>
          <p:cNvSpPr>
            <a:spLocks noGrp="1" noChangeArrowheads="1"/>
          </p:cNvSpPr>
          <p:nvPr>
            <p:ph type="ftr" sz="quarter" idx="11"/>
          </p:nvPr>
        </p:nvSpPr>
        <p:spPr>
          <a:xfrm>
            <a:off x="5486400" y="6475413"/>
            <a:ext cx="3124200" cy="184666"/>
          </a:xfrm>
          <a:prstGeom prst="rect">
            <a:avLst/>
          </a:prstGeom>
          <a:ln/>
        </p:spPr>
        <p:txBody>
          <a:bodyPr/>
          <a:lstStyle>
            <a:lvl1pPr>
              <a:defRPr/>
            </a:lvl1pPr>
          </a:lstStyle>
          <a:p>
            <a:pPr>
              <a:defRPr/>
            </a:pPr>
            <a:r>
              <a:rPr lang="en-US" dirty="0"/>
              <a:t>Clint Powell, Meta Platforms</a:t>
            </a:r>
          </a:p>
        </p:txBody>
      </p:sp>
    </p:spTree>
    <p:extLst>
      <p:ext uri="{BB962C8B-B14F-4D97-AF65-F5344CB8AC3E}">
        <p14:creationId xmlns:p14="http://schemas.microsoft.com/office/powerpoint/2010/main" val="373112941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z="1200"/>
            </a:lvl1pPr>
          </a:lstStyle>
          <a:p>
            <a:pPr>
              <a:defRPr/>
            </a:pPr>
            <a:r>
              <a:rPr lang="en-US"/>
              <a:t>Slide </a:t>
            </a:r>
            <a:fld id="{B0E774AB-328E-4169-BDA4-F9A4CFC1ECF4}" type="slidenum">
              <a:rPr lang="en-US"/>
              <a:pPr>
                <a:defRPr/>
              </a:pPr>
              <a:t>‹#›</a:t>
            </a:fld>
            <a:endParaRPr lang="en-US"/>
          </a:p>
        </p:txBody>
      </p:sp>
      <p:sp>
        <p:nvSpPr>
          <p:cNvPr id="1031" name="Rectangle 7"/>
          <p:cNvSpPr>
            <a:spLocks noChangeArrowheads="1"/>
          </p:cNvSpPr>
          <p:nvPr userDrawn="1"/>
        </p:nvSpPr>
        <p:spPr bwMode="auto">
          <a:xfrm>
            <a:off x="4267200" y="393700"/>
            <a:ext cx="4191000" cy="215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nchor="b">
            <a:spAutoFit/>
          </a:bodyPr>
          <a:lstStyle/>
          <a:p>
            <a:pPr lvl="4" algn="r">
              <a:defRPr/>
            </a:pPr>
            <a:r>
              <a:rPr lang="en-US" sz="1400" b="1" dirty="0">
                <a:latin typeface="Times New Roman" charset="0"/>
                <a:ea typeface="ＭＳ Ｐゴシック" charset="0"/>
              </a:rPr>
              <a:t>doc.: IEEE 802.15-25-0145-02</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dirty="0">
              <a:latin typeface="Times New Roman" charset="0"/>
              <a:ea typeface="ＭＳ Ｐゴシック" charset="0"/>
            </a:endParaRPr>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0" tIns="0" rIns="0" bIns="0">
            <a:spAutoFit/>
          </a:bodyPr>
          <a:lstStyle/>
          <a:p>
            <a:pPr>
              <a:defRPr/>
            </a:pPr>
            <a:r>
              <a:rPr lang="en-US" sz="1200" dirty="0">
                <a:latin typeface="Times New Roman" charset="0"/>
                <a:ea typeface="ＭＳ Ｐゴシック" charset="0"/>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pPr>
              <a:defRPr/>
            </a:pPr>
            <a:endParaRPr lang="en-US">
              <a:latin typeface="Times New Roman" charset="0"/>
              <a:ea typeface="ＭＳ Ｐゴシック" charset="0"/>
            </a:endParaRPr>
          </a:p>
        </p:txBody>
      </p:sp>
      <p:sp>
        <p:nvSpPr>
          <p:cNvPr id="3" name="Rectangle 9">
            <a:extLst>
              <a:ext uri="{FF2B5EF4-FFF2-40B4-BE49-F238E27FC236}">
                <a16:creationId xmlns:a16="http://schemas.microsoft.com/office/drawing/2014/main" id="{206BDF95-B92A-A917-90F6-D44BC10530BB}"/>
              </a:ext>
            </a:extLst>
          </p:cNvPr>
          <p:cNvSpPr>
            <a:spLocks noChangeArrowheads="1"/>
          </p:cNvSpPr>
          <p:nvPr userDrawn="1"/>
        </p:nvSpPr>
        <p:spPr bwMode="auto">
          <a:xfrm>
            <a:off x="685800" y="413854"/>
            <a:ext cx="1525588"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lIns="0" tIns="0" rIns="0" bIns="0">
            <a:spAutoFit/>
          </a:bodyPr>
          <a:lstStyle/>
          <a:p>
            <a:pPr>
              <a:defRPr/>
            </a:pPr>
            <a:r>
              <a:rPr lang="en-US" sz="1400" b="1" dirty="0">
                <a:latin typeface="Times New Roman" charset="0"/>
                <a:ea typeface="ＭＳ Ｐゴシック" charset="0"/>
              </a:rPr>
              <a:t>March 2025</a:t>
            </a:r>
            <a:endParaRPr lang="en-US" sz="1200" b="1" dirty="0">
              <a:latin typeface="Times New Roman" charset="0"/>
              <a:ea typeface="ＭＳ Ｐゴシック" charset="0"/>
            </a:endParaRPr>
          </a:p>
        </p:txBody>
      </p:sp>
      <p:sp>
        <p:nvSpPr>
          <p:cNvPr id="5" name="Rectangle 9">
            <a:extLst>
              <a:ext uri="{FF2B5EF4-FFF2-40B4-BE49-F238E27FC236}">
                <a16:creationId xmlns:a16="http://schemas.microsoft.com/office/drawing/2014/main" id="{5FAB2CC2-B985-EF78-915C-8329A99CE861}"/>
              </a:ext>
            </a:extLst>
          </p:cNvPr>
          <p:cNvSpPr>
            <a:spLocks noChangeArrowheads="1"/>
          </p:cNvSpPr>
          <p:nvPr userDrawn="1"/>
        </p:nvSpPr>
        <p:spPr bwMode="auto">
          <a:xfrm>
            <a:off x="6324600" y="6469556"/>
            <a:ext cx="2206297"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lIns="0" tIns="0" rIns="0" bIns="0">
            <a:spAutoFit/>
          </a:bodyPr>
          <a:lstStyle/>
          <a:p>
            <a:pPr algn="r">
              <a:defRPr/>
            </a:pPr>
            <a:r>
              <a:rPr lang="en-US" sz="1200" dirty="0"/>
              <a:t>Clint Powell, PWC LLC</a:t>
            </a:r>
          </a:p>
        </p:txBody>
      </p:sp>
    </p:spTree>
  </p:cSld>
  <p:clrMap bg1="lt1" tx1="dk1" bg2="lt2" tx2="dk2" accent1="accent1" accent2="accent2" accent3="accent3" accent4="accent4" accent5="accent5" accent6="accent6" hlink="hlink" folHlink="folHlink"/>
  <p:sldLayoutIdLst>
    <p:sldLayoutId id="2147483649" r:id="rId1"/>
    <p:sldLayoutId id="2147483660" r:id="rId2"/>
  </p:sldLayoutIdLst>
  <p:hf hdr="0"/>
  <p:txStyles>
    <p:titleStyle>
      <a:lvl1pPr algn="ctr" rtl="0" eaLnBrk="0" fontAlgn="base" hangingPunct="0">
        <a:spcBef>
          <a:spcPct val="0"/>
        </a:spcBef>
        <a:spcAft>
          <a:spcPct val="0"/>
        </a:spcAft>
        <a:defRPr sz="3600">
          <a:solidFill>
            <a:schemeClr val="tx2"/>
          </a:solidFill>
          <a:latin typeface="+mj-lt"/>
          <a:ea typeface="ＭＳ Ｐゴシック" charset="0"/>
          <a:cs typeface="+mj-cs"/>
        </a:defRPr>
      </a:lvl1pPr>
      <a:lvl2pPr algn="ctr" rtl="0" eaLnBrk="0" fontAlgn="base" hangingPunct="0">
        <a:spcBef>
          <a:spcPct val="0"/>
        </a:spcBef>
        <a:spcAft>
          <a:spcPct val="0"/>
        </a:spcAft>
        <a:defRPr sz="3600">
          <a:solidFill>
            <a:schemeClr val="tx2"/>
          </a:solidFill>
          <a:latin typeface="Times New Roman" pitchFamily="18" charset="0"/>
          <a:ea typeface="ＭＳ Ｐゴシック" charset="0"/>
        </a:defRPr>
      </a:lvl2pPr>
      <a:lvl3pPr algn="ctr" rtl="0" eaLnBrk="0" fontAlgn="base" hangingPunct="0">
        <a:spcBef>
          <a:spcPct val="0"/>
        </a:spcBef>
        <a:spcAft>
          <a:spcPct val="0"/>
        </a:spcAft>
        <a:defRPr sz="3600">
          <a:solidFill>
            <a:schemeClr val="tx2"/>
          </a:solidFill>
          <a:latin typeface="Times New Roman" pitchFamily="18" charset="0"/>
          <a:ea typeface="ＭＳ Ｐゴシック" charset="0"/>
        </a:defRPr>
      </a:lvl3pPr>
      <a:lvl4pPr algn="ctr" rtl="0" eaLnBrk="0" fontAlgn="base" hangingPunct="0">
        <a:spcBef>
          <a:spcPct val="0"/>
        </a:spcBef>
        <a:spcAft>
          <a:spcPct val="0"/>
        </a:spcAft>
        <a:defRPr sz="3600">
          <a:solidFill>
            <a:schemeClr val="tx2"/>
          </a:solidFill>
          <a:latin typeface="Times New Roman" pitchFamily="18" charset="0"/>
          <a:ea typeface="ＭＳ Ｐゴシック" charset="0"/>
        </a:defRPr>
      </a:lvl4pPr>
      <a:lvl5pPr algn="ctr" rtl="0" eaLnBrk="0" fontAlgn="base" hangingPunct="0">
        <a:spcBef>
          <a:spcPct val="0"/>
        </a:spcBef>
        <a:spcAft>
          <a:spcPct val="0"/>
        </a:spcAft>
        <a:defRPr sz="3600">
          <a:solidFill>
            <a:schemeClr val="tx2"/>
          </a:solidFill>
          <a:latin typeface="Times New Roman" pitchFamily="18" charset="0"/>
          <a:ea typeface="ＭＳ Ｐゴシック"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0"/>
          <a:cs typeface="+mn-cs"/>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0"/>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0"/>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charset="0"/>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charset="0"/>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hyperlink" Target="https://mentor.ieee.org/802.15/dcn/25/15-25-0144-00-016t-802-15-16t-report-to-lmsc-unconditional-approval-to-forward-draft-to-revcom.pptx" TargetMode="External"/><Relationship Id="rId2" Type="http://schemas.openxmlformats.org/officeDocument/2006/relationships/hyperlink" Target="https://mentor.ieee.org/802.24/dcn/19/24-19-0030-01-0000-licensed-narrowband-amendment-csd.docx" TargetMode="Externa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hyperlink" Target="https://mentor.ieee.org/802.15/dcn/25/15-25-0054-03-0mag-par-for-802-15-4-2024-corrigendum-1.pdf" TargetMode="Externa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a:extLst>
              <a:ext uri="{FF2B5EF4-FFF2-40B4-BE49-F238E27FC236}">
                <a16:creationId xmlns:a16="http://schemas.microsoft.com/office/drawing/2014/main" id="{603DF08F-AF75-5B69-551A-4CFE550B0D7B}"/>
              </a:ext>
            </a:extLst>
          </p:cNvPr>
          <p:cNvSpPr>
            <a:spLocks noChangeArrowheads="1"/>
          </p:cNvSpPr>
          <p:nvPr/>
        </p:nvSpPr>
        <p:spPr bwMode="auto">
          <a:xfrm>
            <a:off x="152400" y="1043731"/>
            <a:ext cx="8763000" cy="50167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endParaRPr lang="en-US" altLang="en-US" sz="1600" dirty="0">
              <a:solidFill>
                <a:schemeClr val="tx2"/>
              </a:solidFill>
            </a:endParaRPr>
          </a:p>
          <a:p>
            <a:endParaRPr lang="en-US" altLang="en-US" sz="1600" b="1" dirty="0">
              <a:solidFill>
                <a:schemeClr val="tx2"/>
              </a:solidFill>
            </a:endParaRPr>
          </a:p>
          <a:p>
            <a:r>
              <a:rPr lang="en-US" altLang="en-US" sz="1600" b="1" dirty="0">
                <a:solidFill>
                  <a:schemeClr val="tx2"/>
                </a:solidFill>
              </a:rPr>
              <a:t>Submission Title:</a:t>
            </a:r>
            <a:r>
              <a:rPr lang="en-US" altLang="en-US" sz="1600" dirty="0">
                <a:solidFill>
                  <a:schemeClr val="tx2"/>
                </a:solidFill>
              </a:rPr>
              <a:t> [</a:t>
            </a:r>
            <a:r>
              <a:rPr lang="en-US" altLang="en-US" sz="1600" dirty="0">
                <a:solidFill>
                  <a:srgbClr val="FF0000"/>
                </a:solidFill>
              </a:rPr>
              <a:t>802.15 WG Motions and Action Items for 802 LMSC closing meeting, March 2025</a:t>
            </a:r>
            <a:r>
              <a:rPr lang="en-US" altLang="en-US" sz="1600" dirty="0">
                <a:solidFill>
                  <a:schemeClr val="tx2"/>
                </a:solidFill>
              </a:rPr>
              <a:t>]</a:t>
            </a:r>
          </a:p>
          <a:p>
            <a:r>
              <a:rPr lang="en-US" altLang="en-US" sz="1600" b="1" dirty="0">
                <a:solidFill>
                  <a:schemeClr val="tx2"/>
                </a:solidFill>
              </a:rPr>
              <a:t>Date Submitted: </a:t>
            </a:r>
            <a:r>
              <a:rPr lang="en-US" altLang="en-US" sz="1600" dirty="0">
                <a:solidFill>
                  <a:schemeClr val="tx2"/>
                </a:solidFill>
              </a:rPr>
              <a:t>[13 March, 2025]	</a:t>
            </a:r>
          </a:p>
          <a:p>
            <a:r>
              <a:rPr lang="en-US" altLang="en-US" sz="1600" b="1" dirty="0">
                <a:solidFill>
                  <a:schemeClr val="tx2"/>
                </a:solidFill>
              </a:rPr>
              <a:t>Source:</a:t>
            </a:r>
            <a:r>
              <a:rPr lang="en-US" altLang="en-US" sz="1600" dirty="0">
                <a:solidFill>
                  <a:schemeClr val="tx2"/>
                </a:solidFill>
              </a:rPr>
              <a:t> [</a:t>
            </a:r>
            <a:r>
              <a:rPr lang="en-US" altLang="en-US" sz="1600" dirty="0"/>
              <a:t>Clint Powell</a:t>
            </a:r>
            <a:r>
              <a:rPr lang="en-US" altLang="en-US" sz="1600" dirty="0">
                <a:solidFill>
                  <a:schemeClr val="tx2"/>
                </a:solidFill>
              </a:rPr>
              <a:t>] Company [</a:t>
            </a:r>
            <a:r>
              <a:rPr lang="en-US" altLang="en-US" sz="1600" dirty="0"/>
              <a:t>PWC, LLC</a:t>
            </a:r>
            <a:r>
              <a:rPr lang="en-US" altLang="en-US" sz="1600" dirty="0">
                <a:solidFill>
                  <a:schemeClr val="tx2"/>
                </a:solidFill>
              </a:rPr>
              <a:t>]</a:t>
            </a:r>
          </a:p>
          <a:p>
            <a:r>
              <a:rPr lang="en-US" altLang="en-US" sz="1600" dirty="0">
                <a:solidFill>
                  <a:schemeClr val="tx2"/>
                </a:solidFill>
              </a:rPr>
              <a:t>Address [</a:t>
            </a:r>
            <a:r>
              <a:rPr lang="en-US" altLang="en-US" sz="1600" dirty="0">
                <a:solidFill>
                  <a:srgbClr val="FF0000"/>
                </a:solidFill>
              </a:rPr>
              <a:t>Add address Street, City, PC, Province/State, Country</a:t>
            </a:r>
            <a:r>
              <a:rPr lang="en-US" altLang="en-US" sz="1600" dirty="0">
                <a:solidFill>
                  <a:schemeClr val="tx2"/>
                </a:solidFill>
              </a:rPr>
              <a:t>]</a:t>
            </a:r>
          </a:p>
          <a:p>
            <a:r>
              <a:rPr lang="en-US" altLang="en-US" sz="1600" dirty="0">
                <a:solidFill>
                  <a:schemeClr val="tx2"/>
                </a:solidFill>
              </a:rPr>
              <a:t>Voice:[</a:t>
            </a:r>
            <a:r>
              <a:rPr lang="en-US" altLang="en-US" sz="1600" dirty="0"/>
              <a:t>+1 (480) 586-8457</a:t>
            </a:r>
            <a:r>
              <a:rPr lang="en-US" altLang="en-US" sz="1600" dirty="0">
                <a:solidFill>
                  <a:schemeClr val="tx2"/>
                </a:solidFill>
              </a:rPr>
              <a:t>], FAX: [</a:t>
            </a:r>
            <a:r>
              <a:rPr lang="en-US" altLang="en-US" sz="1600" dirty="0">
                <a:solidFill>
                  <a:srgbClr val="FF0000"/>
                </a:solidFill>
              </a:rPr>
              <a:t>Add FAX number</a:t>
            </a:r>
            <a:r>
              <a:rPr lang="en-US" altLang="en-US" sz="1600" dirty="0">
                <a:solidFill>
                  <a:schemeClr val="tx2"/>
                </a:solidFill>
              </a:rPr>
              <a:t>], E-Mail:[cpowell@ieee.org]	</a:t>
            </a:r>
          </a:p>
          <a:p>
            <a:pPr>
              <a:spcBef>
                <a:spcPts val="600"/>
              </a:spcBef>
              <a:spcAft>
                <a:spcPts val="600"/>
              </a:spcAft>
            </a:pPr>
            <a:r>
              <a:rPr lang="en-US" altLang="en-US" sz="1600" b="1" dirty="0">
                <a:solidFill>
                  <a:schemeClr val="tx2"/>
                </a:solidFill>
              </a:rPr>
              <a:t>Re:</a:t>
            </a:r>
            <a:r>
              <a:rPr lang="en-US" altLang="en-US" sz="1600" dirty="0">
                <a:solidFill>
                  <a:schemeClr val="tx2"/>
                </a:solidFill>
              </a:rPr>
              <a:t> [</a:t>
            </a:r>
            <a:r>
              <a:rPr lang="en-US" altLang="en-US" sz="1600" dirty="0">
                <a:solidFill>
                  <a:srgbClr val="FF0000"/>
                </a:solidFill>
              </a:rPr>
              <a:t>If this is a proposed revision, cite the original document.</a:t>
            </a:r>
            <a:r>
              <a:rPr lang="en-US" altLang="en-US" sz="1600" dirty="0">
                <a:solidFill>
                  <a:schemeClr val="tx2"/>
                </a:solidFill>
              </a:rPr>
              <a:t>]</a:t>
            </a:r>
            <a:r>
              <a:rPr lang="en-US" altLang="en-US" dirty="0">
                <a:solidFill>
                  <a:schemeClr val="accent2"/>
                </a:solidFill>
              </a:rPr>
              <a:t>	</a:t>
            </a:r>
            <a:endParaRPr lang="en-US" altLang="en-US" dirty="0">
              <a:solidFill>
                <a:schemeClr val="tx2"/>
              </a:solidFill>
            </a:endParaRPr>
          </a:p>
          <a:p>
            <a:pPr>
              <a:spcBef>
                <a:spcPts val="600"/>
              </a:spcBef>
              <a:spcAft>
                <a:spcPts val="600"/>
              </a:spcAft>
            </a:pPr>
            <a:r>
              <a:rPr lang="en-US" altLang="en-US" sz="1600" b="1" dirty="0">
                <a:solidFill>
                  <a:schemeClr val="tx2"/>
                </a:solidFill>
              </a:rPr>
              <a:t>Abstract:</a:t>
            </a:r>
            <a:r>
              <a:rPr lang="en-US" altLang="en-US" sz="1600" dirty="0">
                <a:solidFill>
                  <a:schemeClr val="tx2"/>
                </a:solidFill>
              </a:rPr>
              <a:t>	[</a:t>
            </a:r>
            <a:r>
              <a:rPr lang="en-US" altLang="en-US" sz="1600" dirty="0">
                <a:solidFill>
                  <a:srgbClr val="FF0000"/>
                </a:solidFill>
              </a:rPr>
              <a:t>Motions for 802.15 WG at 802 LMSC closing</a:t>
            </a:r>
            <a:r>
              <a:rPr lang="en-US" altLang="en-US" sz="1600" dirty="0"/>
              <a:t>]</a:t>
            </a:r>
          </a:p>
          <a:p>
            <a:pPr>
              <a:spcBef>
                <a:spcPts val="600"/>
              </a:spcBef>
              <a:spcAft>
                <a:spcPts val="600"/>
              </a:spcAft>
            </a:pPr>
            <a:r>
              <a:rPr lang="en-US" altLang="en-US" sz="1600" b="1" dirty="0">
                <a:solidFill>
                  <a:schemeClr val="tx2"/>
                </a:solidFill>
              </a:rPr>
              <a:t>Purpose:</a:t>
            </a:r>
            <a:r>
              <a:rPr lang="en-US" altLang="en-US" sz="1600" dirty="0">
                <a:solidFill>
                  <a:schemeClr val="tx2"/>
                </a:solidFill>
              </a:rPr>
              <a:t>	[</a:t>
            </a:r>
            <a:r>
              <a:rPr lang="en-US" altLang="en-US" sz="1600" dirty="0">
                <a:solidFill>
                  <a:srgbClr val="FF0000"/>
                </a:solidFill>
              </a:rPr>
              <a:t>Motions and supporting materials</a:t>
            </a:r>
            <a:r>
              <a:rPr lang="en-US" altLang="en-US" sz="1600" dirty="0"/>
              <a:t>]</a:t>
            </a:r>
          </a:p>
          <a:p>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10341342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CEF6B799-B4F2-7A2A-A22B-2E5534C51828}"/>
              </a:ext>
            </a:extLst>
          </p:cNvPr>
          <p:cNvSpPr>
            <a:spLocks noGrp="1"/>
          </p:cNvSpPr>
          <p:nvPr>
            <p:ph type="sldNum" sz="quarter" idx="12"/>
          </p:nvPr>
        </p:nvSpPr>
        <p:spPr/>
        <p:txBody>
          <a:bodyPr/>
          <a:lstStyle/>
          <a:p>
            <a:pPr>
              <a:defRPr/>
            </a:pPr>
            <a:r>
              <a:rPr lang="en-US" dirty="0"/>
              <a:t>Slide </a:t>
            </a:r>
            <a:fld id="{8269BD7D-1DCB-4C55-B36B-7043228FA0F3}" type="slidenum">
              <a:rPr lang="en-US" smtClean="0"/>
              <a:pPr>
                <a:defRPr/>
              </a:pPr>
              <a:t>2</a:t>
            </a:fld>
            <a:endParaRPr lang="en-US" dirty="0"/>
          </a:p>
        </p:txBody>
      </p:sp>
      <p:sp>
        <p:nvSpPr>
          <p:cNvPr id="2" name="Rectangle 2">
            <a:extLst>
              <a:ext uri="{FF2B5EF4-FFF2-40B4-BE49-F238E27FC236}">
                <a16:creationId xmlns:a16="http://schemas.microsoft.com/office/drawing/2014/main" id="{23CB97EF-A79B-2715-0D1B-C1E9D57FF856}"/>
              </a:ext>
            </a:extLst>
          </p:cNvPr>
          <p:cNvSpPr>
            <a:spLocks noGrp="1" noChangeArrowheads="1"/>
          </p:cNvSpPr>
          <p:nvPr>
            <p:ph type="ctrTitle"/>
          </p:nvPr>
        </p:nvSpPr>
        <p:spPr>
          <a:xfrm>
            <a:off x="685800" y="2286000"/>
            <a:ext cx="7772400" cy="1143000"/>
          </a:xfrm>
        </p:spPr>
        <p:txBody>
          <a:bodyPr anchor="ctr"/>
          <a:lstStyle/>
          <a:p>
            <a:r>
              <a:rPr lang="en-US" altLang="en-US" sz="3600" dirty="0"/>
              <a:t>802 LMSC Closing Plenary</a:t>
            </a:r>
            <a:br>
              <a:rPr lang="en-US" altLang="en-US" sz="3600" dirty="0"/>
            </a:br>
            <a:r>
              <a:rPr lang="en-US" altLang="en-US" sz="3600" dirty="0"/>
              <a:t>March 2025</a:t>
            </a:r>
          </a:p>
        </p:txBody>
      </p:sp>
      <p:sp>
        <p:nvSpPr>
          <p:cNvPr id="3" name="Rectangle 3">
            <a:extLst>
              <a:ext uri="{FF2B5EF4-FFF2-40B4-BE49-F238E27FC236}">
                <a16:creationId xmlns:a16="http://schemas.microsoft.com/office/drawing/2014/main" id="{F9C1B239-AC5F-D57D-6FF3-A33C2A0D5715}"/>
              </a:ext>
            </a:extLst>
          </p:cNvPr>
          <p:cNvSpPr>
            <a:spLocks noGrp="1" noChangeArrowheads="1"/>
          </p:cNvSpPr>
          <p:nvPr>
            <p:ph type="subTitle" idx="1"/>
          </p:nvPr>
        </p:nvSpPr>
        <p:spPr>
          <a:xfrm>
            <a:off x="1371600" y="3886200"/>
            <a:ext cx="6400800" cy="1752600"/>
          </a:xfrm>
        </p:spPr>
        <p:txBody>
          <a:bodyPr/>
          <a:lstStyle/>
          <a:p>
            <a:r>
              <a:rPr lang="en-US" altLang="en-US" sz="3200" dirty="0"/>
              <a:t>802.15 WG</a:t>
            </a:r>
            <a:br>
              <a:rPr lang="en-US" altLang="en-US" sz="3200" dirty="0"/>
            </a:br>
            <a:r>
              <a:rPr lang="en-US" altLang="en-US" sz="3200" dirty="0"/>
              <a:t>Consent Motions</a:t>
            </a:r>
          </a:p>
        </p:txBody>
      </p:sp>
    </p:spTree>
    <p:extLst>
      <p:ext uri="{BB962C8B-B14F-4D97-AF65-F5344CB8AC3E}">
        <p14:creationId xmlns:p14="http://schemas.microsoft.com/office/powerpoint/2010/main" val="19567156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CEF6B799-B4F2-7A2A-A22B-2E5534C51828}"/>
              </a:ext>
            </a:extLst>
          </p:cNvPr>
          <p:cNvSpPr>
            <a:spLocks noGrp="1"/>
          </p:cNvSpPr>
          <p:nvPr>
            <p:ph type="sldNum" sz="quarter" idx="12"/>
          </p:nvPr>
        </p:nvSpPr>
        <p:spPr/>
        <p:txBody>
          <a:bodyPr/>
          <a:lstStyle/>
          <a:p>
            <a:pPr>
              <a:defRPr/>
            </a:pPr>
            <a:r>
              <a:rPr lang="en-US" dirty="0"/>
              <a:t>Slide </a:t>
            </a:r>
            <a:fld id="{8269BD7D-1DCB-4C55-B36B-7043228FA0F3}" type="slidenum">
              <a:rPr lang="en-US" smtClean="0"/>
              <a:pPr>
                <a:defRPr/>
              </a:pPr>
              <a:t>3</a:t>
            </a:fld>
            <a:endParaRPr lang="en-US" dirty="0"/>
          </a:p>
        </p:txBody>
      </p:sp>
      <p:sp>
        <p:nvSpPr>
          <p:cNvPr id="2" name="Title 1">
            <a:extLst>
              <a:ext uri="{FF2B5EF4-FFF2-40B4-BE49-F238E27FC236}">
                <a16:creationId xmlns:a16="http://schemas.microsoft.com/office/drawing/2014/main" id="{C5B282D9-F791-222C-6B04-450CA03A5E64}"/>
              </a:ext>
            </a:extLst>
          </p:cNvPr>
          <p:cNvSpPr txBox="1">
            <a:spLocks/>
          </p:cNvSpPr>
          <p:nvPr/>
        </p:nvSpPr>
        <p:spPr bwMode="auto">
          <a:xfrm>
            <a:off x="685800" y="4572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600">
                <a:solidFill>
                  <a:schemeClr val="tx2"/>
                </a:solidFill>
                <a:latin typeface="+mj-lt"/>
                <a:ea typeface="ＭＳ Ｐゴシック" charset="0"/>
                <a:cs typeface="+mj-cs"/>
              </a:defRPr>
            </a:lvl1pPr>
            <a:lvl2pPr algn="ctr" rtl="0" eaLnBrk="0" fontAlgn="base" hangingPunct="0">
              <a:spcBef>
                <a:spcPct val="0"/>
              </a:spcBef>
              <a:spcAft>
                <a:spcPct val="0"/>
              </a:spcAft>
              <a:defRPr sz="3600">
                <a:solidFill>
                  <a:schemeClr val="tx2"/>
                </a:solidFill>
                <a:latin typeface="Times New Roman" pitchFamily="18" charset="0"/>
                <a:ea typeface="ＭＳ Ｐゴシック" charset="0"/>
              </a:defRPr>
            </a:lvl2pPr>
            <a:lvl3pPr algn="ctr" rtl="0" eaLnBrk="0" fontAlgn="base" hangingPunct="0">
              <a:spcBef>
                <a:spcPct val="0"/>
              </a:spcBef>
              <a:spcAft>
                <a:spcPct val="0"/>
              </a:spcAft>
              <a:defRPr sz="3600">
                <a:solidFill>
                  <a:schemeClr val="tx2"/>
                </a:solidFill>
                <a:latin typeface="Times New Roman" pitchFamily="18" charset="0"/>
                <a:ea typeface="ＭＳ Ｐゴシック" charset="0"/>
              </a:defRPr>
            </a:lvl3pPr>
            <a:lvl4pPr algn="ctr" rtl="0" eaLnBrk="0" fontAlgn="base" hangingPunct="0">
              <a:spcBef>
                <a:spcPct val="0"/>
              </a:spcBef>
              <a:spcAft>
                <a:spcPct val="0"/>
              </a:spcAft>
              <a:defRPr sz="3600">
                <a:solidFill>
                  <a:schemeClr val="tx2"/>
                </a:solidFill>
                <a:latin typeface="Times New Roman" pitchFamily="18" charset="0"/>
                <a:ea typeface="ＭＳ Ｐゴシック" charset="0"/>
              </a:defRPr>
            </a:lvl4pPr>
            <a:lvl5pPr algn="ctr" rtl="0" eaLnBrk="0" fontAlgn="base" hangingPunct="0">
              <a:spcBef>
                <a:spcPct val="0"/>
              </a:spcBef>
              <a:spcAft>
                <a:spcPct val="0"/>
              </a:spcAft>
              <a:defRPr sz="3600">
                <a:solidFill>
                  <a:schemeClr val="tx2"/>
                </a:solidFill>
                <a:latin typeface="Times New Roman" pitchFamily="18" charset="0"/>
                <a:ea typeface="ＭＳ Ｐゴシック"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a:lstStyle>
          <a:p>
            <a:r>
              <a:rPr lang="en-US" kern="0" dirty="0"/>
              <a:t>LMSC Consent Motion</a:t>
            </a:r>
          </a:p>
        </p:txBody>
      </p:sp>
      <p:sp>
        <p:nvSpPr>
          <p:cNvPr id="4" name="Rectangle 3">
            <a:extLst>
              <a:ext uri="{FF2B5EF4-FFF2-40B4-BE49-F238E27FC236}">
                <a16:creationId xmlns:a16="http://schemas.microsoft.com/office/drawing/2014/main" id="{D9F0563A-DD63-AC25-59B6-8E379B309959}"/>
              </a:ext>
            </a:extLst>
          </p:cNvPr>
          <p:cNvSpPr/>
          <p:nvPr/>
        </p:nvSpPr>
        <p:spPr>
          <a:xfrm>
            <a:off x="304800" y="1371600"/>
            <a:ext cx="8534400" cy="4770537"/>
          </a:xfrm>
          <a:prstGeom prst="rect">
            <a:avLst/>
          </a:prstGeom>
        </p:spPr>
        <p:txBody>
          <a:bodyPr wrap="square">
            <a:spAutoFit/>
          </a:bodyPr>
          <a:lstStyle/>
          <a:p>
            <a:pPr>
              <a:spcBef>
                <a:spcPts val="0"/>
              </a:spcBef>
              <a:spcAft>
                <a:spcPts val="0"/>
              </a:spcAft>
            </a:pPr>
            <a:r>
              <a:rPr lang="en-US" sz="1600" b="1" dirty="0">
                <a:effectLst/>
                <a:latin typeface="Calibri" panose="020F0502020204030204" pitchFamily="34" charset="0"/>
              </a:rPr>
              <a:t>Consent Motion 1 - </a:t>
            </a:r>
            <a:r>
              <a:rPr lang="en-US" sz="1600" b="1" dirty="0">
                <a:effectLst/>
                <a:latin typeface="Calibri" panose="020F0502020204030204" pitchFamily="34" charset="0"/>
                <a:ea typeface="Calibri" panose="020F0502020204030204" pitchFamily="34" charset="0"/>
              </a:rPr>
              <a:t>Motion to approve P802.16t to RevCom</a:t>
            </a:r>
          </a:p>
          <a:p>
            <a:pPr>
              <a:lnSpc>
                <a:spcPct val="100000"/>
              </a:lnSpc>
            </a:pPr>
            <a:r>
              <a:rPr lang="en-US" sz="1600" b="0" i="1" strike="noStrike" spc="-1" dirty="0">
                <a:solidFill>
                  <a:srgbClr val="000000"/>
                </a:solidFill>
                <a:latin typeface="Calibri" panose="020F0502020204030204" pitchFamily="34" charset="0"/>
                <a:ea typeface="Calibri" panose="020F0502020204030204" pitchFamily="34" charset="0"/>
                <a:cs typeface="Calibri" panose="020F0502020204030204" pitchFamily="34" charset="0"/>
              </a:rPr>
              <a:t>Approve sending P802.16t D07 to RevCom.</a:t>
            </a:r>
          </a:p>
          <a:p>
            <a:pPr>
              <a:lnSpc>
                <a:spcPct val="100000"/>
              </a:lnSpc>
            </a:pPr>
            <a:r>
              <a:rPr lang="en-US" sz="1600" b="0" i="1" strike="noStrike" spc="-1" dirty="0">
                <a:solidFill>
                  <a:srgbClr val="000000"/>
                </a:solidFill>
                <a:latin typeface="Calibri" panose="020F0502020204030204" pitchFamily="34" charset="0"/>
                <a:ea typeface="Calibri" panose="020F0502020204030204" pitchFamily="34" charset="0"/>
                <a:cs typeface="Calibri" panose="020F0502020204030204" pitchFamily="34" charset="0"/>
              </a:rPr>
              <a:t>Approve the CSD documentation in [</a:t>
            </a:r>
            <a:r>
              <a:rPr lang="en-US" sz="1600" b="0" i="1" strike="noStrike" spc="-1" dirty="0">
                <a:solidFill>
                  <a:srgbClr val="0000FF"/>
                </a:solidFill>
                <a:latin typeface="Calibri" panose="020F0502020204030204" pitchFamily="34" charset="0"/>
                <a:ea typeface="Calibri" panose="020F0502020204030204" pitchFamily="34" charset="0"/>
                <a:cs typeface="Calibri" panose="020F0502020204030204" pitchFamily="34" charset="0"/>
                <a:hlinkClick r:id="rId2">
                  <a:extLst>
                    <a:ext uri="{A12FA001-AC4F-418D-AE19-62706E023703}">
                      <ahyp:hlinkClr xmlns:ahyp="http://schemas.microsoft.com/office/drawing/2018/hyperlinkcolor" val="tx"/>
                    </a:ext>
                  </a:extLst>
                </a:hlinkClick>
              </a:rPr>
              <a:t>802.24-19-0030r1</a:t>
            </a:r>
            <a:r>
              <a:rPr lang="en-US" sz="1600" b="0" i="1" strike="noStrike" spc="-1" dirty="0">
                <a:solidFill>
                  <a:srgbClr val="000000"/>
                </a:solidFill>
                <a:latin typeface="Calibri" panose="020F0502020204030204" pitchFamily="34" charset="0"/>
                <a:ea typeface="Calibri" panose="020F0502020204030204" pitchFamily="34" charset="0"/>
                <a:cs typeface="Calibri" panose="020F0502020204030204" pitchFamily="34" charset="0"/>
              </a:rPr>
              <a:t>].</a:t>
            </a:r>
          </a:p>
          <a:p>
            <a:pPr lvl="1">
              <a:spcBef>
                <a:spcPts val="0"/>
              </a:spcBef>
              <a:spcAft>
                <a:spcPts val="0"/>
              </a:spcAft>
            </a:pPr>
            <a:r>
              <a:rPr lang="en-US" sz="1600" dirty="0">
                <a:effectLst/>
                <a:latin typeface="Calibri" panose="020F0502020204030204" pitchFamily="34" charset="0"/>
                <a:ea typeface="Calibri" panose="020F0502020204030204" pitchFamily="34" charset="0"/>
              </a:rPr>
              <a:t>Moved by: Clint Powell</a:t>
            </a:r>
          </a:p>
          <a:p>
            <a:pPr lvl="1">
              <a:spcBef>
                <a:spcPts val="0"/>
              </a:spcBef>
              <a:spcAft>
                <a:spcPts val="0"/>
              </a:spcAft>
            </a:pPr>
            <a:r>
              <a:rPr lang="en-US" sz="1600" dirty="0">
                <a:effectLst/>
                <a:latin typeface="Calibri" panose="020F0502020204030204" pitchFamily="34" charset="0"/>
                <a:ea typeface="Calibri" panose="020F0502020204030204" pitchFamily="34" charset="0"/>
              </a:rPr>
              <a:t>Seconded by: Tim Godfrey</a:t>
            </a:r>
            <a:endParaRPr lang="en-US" sz="1600" dirty="0">
              <a:latin typeface="Calibri" panose="020F0502020204030204" pitchFamily="34" charset="0"/>
              <a:ea typeface="Calibri" panose="020F0502020204030204" pitchFamily="34" charset="0"/>
            </a:endParaRPr>
          </a:p>
          <a:p>
            <a:pPr>
              <a:spcBef>
                <a:spcPts val="0"/>
              </a:spcBef>
              <a:spcAft>
                <a:spcPts val="0"/>
              </a:spcAft>
            </a:pPr>
            <a:endParaRPr lang="en-US" sz="1600" b="0" dirty="0">
              <a:solidFill>
                <a:schemeClr val="tx1"/>
              </a:solidFill>
              <a:latin typeface="Calibri" panose="020F0502020204030204" pitchFamily="34" charset="0"/>
              <a:cs typeface="Calibri" panose="020F0502020204030204" pitchFamily="34" charset="0"/>
            </a:endParaRPr>
          </a:p>
          <a:p>
            <a:pPr marL="0" lvl="1">
              <a:spcBef>
                <a:spcPts val="0"/>
              </a:spcBef>
              <a:spcAft>
                <a:spcPts val="0"/>
              </a:spcAft>
            </a:pPr>
            <a:endParaRPr lang="en-US" sz="1600" dirty="0">
              <a:latin typeface="Calibri" panose="020F0502020204030204" pitchFamily="34" charset="0"/>
              <a:cs typeface="Calibri" panose="020F0502020204030204" pitchFamily="34" charset="0"/>
            </a:endParaRPr>
          </a:p>
          <a:p>
            <a:pPr marL="0" marR="0">
              <a:spcBef>
                <a:spcPts val="0"/>
              </a:spcBef>
              <a:spcAft>
                <a:spcPts val="0"/>
              </a:spcAft>
            </a:pPr>
            <a:r>
              <a:rPr lang="en-US" sz="1600" dirty="0">
                <a:effectLst/>
                <a:latin typeface="Calibri" panose="020F0502020204030204" pitchFamily="34" charset="0"/>
                <a:ea typeface="Calibri" panose="020F0502020204030204" pitchFamily="34" charset="0"/>
              </a:rPr>
              <a:t>The </a:t>
            </a:r>
            <a:r>
              <a:rPr lang="en-US" sz="1600" dirty="0">
                <a:effectLst/>
                <a:latin typeface="Calibri" panose="020F0502020204030204" pitchFamily="34" charset="0"/>
                <a:ea typeface="Calibri" panose="020F0502020204030204" pitchFamily="34" charset="0"/>
                <a:cs typeface="Calibri" panose="020F0502020204030204" pitchFamily="34" charset="0"/>
              </a:rPr>
              <a:t>following motion was approved during the March 2025 WG15 Closing Plenary.</a:t>
            </a:r>
          </a:p>
          <a:p>
            <a:pPr marL="0" marR="0">
              <a:spcBef>
                <a:spcPts val="0"/>
              </a:spcBef>
              <a:spcAft>
                <a:spcPts val="0"/>
              </a:spcAft>
            </a:pPr>
            <a:r>
              <a:rPr lang="en-US" sz="1600" dirty="0">
                <a:effectLst/>
                <a:latin typeface="Calibri" panose="020F0502020204030204" pitchFamily="34" charset="0"/>
                <a:ea typeface="Calibri" panose="020F0502020204030204" pitchFamily="34" charset="0"/>
                <a:cs typeface="Calibri" panose="020F0502020204030204" pitchFamily="34" charset="0"/>
              </a:rPr>
              <a:t>Motion: </a:t>
            </a:r>
            <a:r>
              <a:rPr lang="en-US" sz="1600" b="0" i="1" strike="noStrike" spc="-1" dirty="0">
                <a:solidFill>
                  <a:srgbClr val="000000"/>
                </a:solidFill>
                <a:latin typeface="Calibri" panose="020F0502020204030204" pitchFamily="34" charset="0"/>
                <a:ea typeface="Calibri" panose="020F0502020204030204" pitchFamily="34" charset="0"/>
                <a:cs typeface="Calibri" panose="020F0502020204030204" pitchFamily="34" charset="0"/>
              </a:rPr>
              <a:t>Move that 802.15 WG has reviewed and approves the CSD </a:t>
            </a:r>
            <a:r>
              <a:rPr lang="en-US" sz="1600" b="0" i="1" strike="noStrike" spc="-1" dirty="0">
                <a:solidFill>
                  <a:srgbClr val="0000FF"/>
                </a:solidFill>
                <a:latin typeface="Calibri" panose="020F0502020204030204" pitchFamily="34" charset="0"/>
                <a:ea typeface="Calibri" panose="020F0502020204030204" pitchFamily="34" charset="0"/>
                <a:cs typeface="Calibri" panose="020F0502020204030204" pitchFamily="34" charset="0"/>
                <a:hlinkClick r:id="rId2">
                  <a:extLst>
                    <a:ext uri="{A12FA001-AC4F-418D-AE19-62706E023703}">
                      <ahyp:hlinkClr xmlns:ahyp="http://schemas.microsoft.com/office/drawing/2018/hyperlinkcolor" val="tx"/>
                    </a:ext>
                  </a:extLst>
                </a:hlinkClick>
              </a:rPr>
              <a:t>802.24-19-0030r1</a:t>
            </a:r>
            <a:r>
              <a:rPr lang="en-US" sz="1600" b="0" i="1" strike="noStrike" spc="-1" dirty="0">
                <a:solidFill>
                  <a:srgbClr val="000000"/>
                </a:solidFill>
                <a:latin typeface="Calibri" panose="020F0502020204030204" pitchFamily="34" charset="0"/>
                <a:ea typeface="Calibri" panose="020F0502020204030204" pitchFamily="34" charset="0"/>
                <a:cs typeface="Calibri" panose="020F0502020204030204" pitchFamily="34" charset="0"/>
              </a:rPr>
              <a:t> and requests unconditional approval from the IEEE 802 LMSC to submit P802.16t-D07 to RevCom</a:t>
            </a:r>
            <a:endParaRPr lang="en-US" sz="1600" dirty="0">
              <a:effectLst/>
              <a:latin typeface="Calibri" panose="020F0502020204030204" pitchFamily="34" charset="0"/>
              <a:ea typeface="Calibri" panose="020F0502020204030204" pitchFamily="34" charset="0"/>
              <a:cs typeface="Calibri" panose="020F0502020204030204" pitchFamily="34" charset="0"/>
            </a:endParaRPr>
          </a:p>
          <a:p>
            <a:pPr lvl="1">
              <a:spcBef>
                <a:spcPts val="0"/>
              </a:spcBef>
              <a:spcAft>
                <a:spcPts val="0"/>
              </a:spcAft>
            </a:pPr>
            <a:r>
              <a:rPr lang="en-US" sz="1600" dirty="0">
                <a:effectLst/>
                <a:latin typeface="Calibri" panose="020F0502020204030204" pitchFamily="34" charset="0"/>
                <a:ea typeface="Calibri" panose="020F0502020204030204" pitchFamily="34" charset="0"/>
              </a:rPr>
              <a:t>Moved: </a:t>
            </a:r>
            <a:r>
              <a:rPr lang="en-US" sz="1600" dirty="0">
                <a:latin typeface="Calibri" panose="020F0502020204030204" pitchFamily="34" charset="0"/>
                <a:ea typeface="Calibri" panose="020F0502020204030204" pitchFamily="34" charset="0"/>
              </a:rPr>
              <a:t>Tim Godfrey</a:t>
            </a:r>
            <a:endParaRPr lang="en-US" sz="1600" dirty="0">
              <a:effectLst/>
              <a:latin typeface="Calibri" panose="020F0502020204030204" pitchFamily="34" charset="0"/>
              <a:ea typeface="Calibri" panose="020F0502020204030204" pitchFamily="34" charset="0"/>
            </a:endParaRPr>
          </a:p>
          <a:p>
            <a:pPr lvl="1">
              <a:spcBef>
                <a:spcPts val="0"/>
              </a:spcBef>
              <a:spcAft>
                <a:spcPts val="0"/>
              </a:spcAft>
            </a:pPr>
            <a:r>
              <a:rPr lang="en-US" sz="1600" dirty="0">
                <a:effectLst/>
                <a:latin typeface="Calibri" panose="020F0502020204030204" pitchFamily="34" charset="0"/>
                <a:ea typeface="Calibri" panose="020F0502020204030204" pitchFamily="34" charset="0"/>
              </a:rPr>
              <a:t>Seconded: Phil Beecher</a:t>
            </a:r>
          </a:p>
          <a:p>
            <a:pPr lvl="1">
              <a:spcBef>
                <a:spcPts val="0"/>
              </a:spcBef>
              <a:spcAft>
                <a:spcPts val="0"/>
              </a:spcAft>
            </a:pPr>
            <a:r>
              <a:rPr lang="en-US" sz="1600" dirty="0">
                <a:effectLst/>
                <a:latin typeface="Calibri" panose="020F0502020204030204" pitchFamily="34" charset="0"/>
                <a:ea typeface="Calibri" panose="020F0502020204030204" pitchFamily="34" charset="0"/>
              </a:rPr>
              <a:t>No discussion, DVL vote:  37/0/2 (Y/N/A)</a:t>
            </a:r>
            <a:endParaRPr lang="en-US" sz="1600" dirty="0">
              <a:latin typeface="Calibri" panose="020F0502020204030204" pitchFamily="34" charset="0"/>
              <a:ea typeface="Calibri" panose="020F0502020204030204" pitchFamily="34" charset="0"/>
            </a:endParaRPr>
          </a:p>
          <a:p>
            <a:pPr marL="0" lvl="1">
              <a:spcBef>
                <a:spcPts val="0"/>
              </a:spcBef>
              <a:spcAft>
                <a:spcPts val="0"/>
              </a:spcAft>
            </a:pPr>
            <a:endParaRPr lang="en-US" sz="1600" dirty="0">
              <a:latin typeface="Calibri" panose="020F0502020204030204" pitchFamily="34" charset="0"/>
              <a:ea typeface="Calibri" panose="020F0502020204030204" pitchFamily="34" charset="0"/>
              <a:cs typeface="Calibri" panose="020F0502020204030204" pitchFamily="34" charset="0"/>
            </a:endParaRPr>
          </a:p>
          <a:p>
            <a:pPr marL="0" lvl="1">
              <a:spcBef>
                <a:spcPts val="0"/>
              </a:spcBef>
              <a:spcAft>
                <a:spcPts val="0"/>
              </a:spcAft>
            </a:pPr>
            <a:endParaRPr lang="en-US" sz="1600" dirty="0">
              <a:latin typeface="Calibri" panose="020F0502020204030204" pitchFamily="34" charset="0"/>
              <a:ea typeface="Calibri" panose="020F0502020204030204" pitchFamily="34" charset="0"/>
              <a:cs typeface="Calibri" panose="020F0502020204030204" pitchFamily="34" charset="0"/>
            </a:endParaRPr>
          </a:p>
          <a:p>
            <a:pPr marL="0" lvl="1">
              <a:spcBef>
                <a:spcPts val="0"/>
              </a:spcBef>
              <a:spcAft>
                <a:spcPts val="0"/>
              </a:spcAft>
            </a:pPr>
            <a:endParaRPr lang="en-US" sz="1600" dirty="0">
              <a:latin typeface="Calibri" panose="020F0502020204030204" pitchFamily="34" charset="0"/>
              <a:ea typeface="Calibri" panose="020F0502020204030204" pitchFamily="34" charset="0"/>
              <a:cs typeface="Calibri" panose="020F0502020204030204" pitchFamily="34" charset="0"/>
            </a:endParaRPr>
          </a:p>
          <a:p>
            <a:pPr marL="0" lvl="1">
              <a:spcBef>
                <a:spcPts val="0"/>
              </a:spcBef>
              <a:spcAft>
                <a:spcPts val="0"/>
              </a:spcAft>
            </a:pPr>
            <a:r>
              <a:rPr lang="en-US" sz="1600" dirty="0">
                <a:latin typeface="Calibri" panose="020F0502020204030204" pitchFamily="34" charset="0"/>
                <a:ea typeface="Calibri" panose="020F0502020204030204" pitchFamily="34" charset="0"/>
                <a:cs typeface="Calibri" panose="020F0502020204030204" pitchFamily="34" charset="0"/>
              </a:rPr>
              <a:t>Package supporting LMSC motion is contained in: </a:t>
            </a:r>
            <a:r>
              <a:rPr lang="en-US" sz="1600" u="sng" dirty="0">
                <a:solidFill>
                  <a:srgbClr val="0000FF"/>
                </a:solidFill>
                <a:effectLst/>
                <a:latin typeface="Calibri" panose="020F0502020204030204" pitchFamily="34" charset="0"/>
                <a:ea typeface="Calibri" panose="020F0502020204030204" pitchFamily="34" charset="0"/>
                <a:cs typeface="Calibri" panose="020F0502020204030204" pitchFamily="34" charset="0"/>
                <a:hlinkClick r:id="rId3">
                  <a:extLst>
                    <a:ext uri="{A12FA001-AC4F-418D-AE19-62706E023703}">
                      <ahyp:hlinkClr xmlns:ahyp="http://schemas.microsoft.com/office/drawing/2018/hyperlinkcolor" val="tx"/>
                    </a:ext>
                  </a:extLst>
                </a:hlinkClick>
              </a:rPr>
              <a:t>802.16t Report to LMSC - Unconditional Approval to Forward Draft to RevCom</a:t>
            </a:r>
            <a:endParaRPr lang="en-US" sz="1600" dirty="0">
              <a:solidFill>
                <a:srgbClr val="0000FF"/>
              </a:solidFill>
              <a:latin typeface="Calibri" panose="020F0502020204030204" pitchFamily="34" charset="0"/>
              <a:ea typeface="Calibri" panose="020F0502020204030204" pitchFamily="34" charset="0"/>
              <a:cs typeface="Calibri" panose="020F0502020204030204" pitchFamily="34" charset="0"/>
            </a:endParaRPr>
          </a:p>
          <a:p>
            <a:pPr marL="0" marR="0">
              <a:spcBef>
                <a:spcPts val="0"/>
              </a:spcBef>
              <a:spcAft>
                <a:spcPts val="0"/>
              </a:spcAft>
            </a:pPr>
            <a:endParaRPr lang="en-US" sz="1600" dirty="0">
              <a:solidFill>
                <a:srgbClr val="FF0000"/>
              </a:solidFill>
              <a:effectLst/>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31115746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5D7B629-790C-DF2C-A781-05E2C720D686}"/>
            </a:ext>
          </a:extLst>
        </p:cNvPr>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763197A3-686E-9C84-DF9C-E81385B7E95E}"/>
              </a:ext>
            </a:extLst>
          </p:cNvPr>
          <p:cNvSpPr>
            <a:spLocks noGrp="1"/>
          </p:cNvSpPr>
          <p:nvPr>
            <p:ph type="sldNum" sz="quarter" idx="12"/>
          </p:nvPr>
        </p:nvSpPr>
        <p:spPr/>
        <p:txBody>
          <a:bodyPr/>
          <a:lstStyle/>
          <a:p>
            <a:pPr>
              <a:defRPr/>
            </a:pPr>
            <a:r>
              <a:rPr lang="en-US" dirty="0"/>
              <a:t>Slide </a:t>
            </a:r>
            <a:fld id="{8269BD7D-1DCB-4C55-B36B-7043228FA0F3}" type="slidenum">
              <a:rPr lang="en-US" smtClean="0"/>
              <a:pPr>
                <a:defRPr/>
              </a:pPr>
              <a:t>4</a:t>
            </a:fld>
            <a:endParaRPr lang="en-US" dirty="0"/>
          </a:p>
        </p:txBody>
      </p:sp>
      <p:sp>
        <p:nvSpPr>
          <p:cNvPr id="2" name="Rectangle 2">
            <a:extLst>
              <a:ext uri="{FF2B5EF4-FFF2-40B4-BE49-F238E27FC236}">
                <a16:creationId xmlns:a16="http://schemas.microsoft.com/office/drawing/2014/main" id="{204C76B8-96CD-AE30-582E-2200B5EC3E5B}"/>
              </a:ext>
            </a:extLst>
          </p:cNvPr>
          <p:cNvSpPr>
            <a:spLocks noGrp="1" noChangeArrowheads="1"/>
          </p:cNvSpPr>
          <p:nvPr>
            <p:ph type="ctrTitle"/>
          </p:nvPr>
        </p:nvSpPr>
        <p:spPr>
          <a:xfrm>
            <a:off x="685800" y="2286000"/>
            <a:ext cx="7772400" cy="1143000"/>
          </a:xfrm>
        </p:spPr>
        <p:txBody>
          <a:bodyPr anchor="ctr"/>
          <a:lstStyle/>
          <a:p>
            <a:r>
              <a:rPr lang="en-US" altLang="en-US" sz="3600" dirty="0"/>
              <a:t>802 LMSC Closing Plenary</a:t>
            </a:r>
            <a:br>
              <a:rPr lang="en-US" altLang="en-US" sz="3600" dirty="0"/>
            </a:br>
            <a:r>
              <a:rPr lang="en-US" altLang="en-US" sz="3600" dirty="0"/>
              <a:t>March 2025</a:t>
            </a:r>
          </a:p>
        </p:txBody>
      </p:sp>
      <p:sp>
        <p:nvSpPr>
          <p:cNvPr id="3" name="Rectangle 3">
            <a:extLst>
              <a:ext uri="{FF2B5EF4-FFF2-40B4-BE49-F238E27FC236}">
                <a16:creationId xmlns:a16="http://schemas.microsoft.com/office/drawing/2014/main" id="{E015C75E-3B31-E627-AF4A-32A3FF7634A3}"/>
              </a:ext>
            </a:extLst>
          </p:cNvPr>
          <p:cNvSpPr>
            <a:spLocks noGrp="1" noChangeArrowheads="1"/>
          </p:cNvSpPr>
          <p:nvPr>
            <p:ph type="subTitle" idx="1"/>
          </p:nvPr>
        </p:nvSpPr>
        <p:spPr>
          <a:xfrm>
            <a:off x="1371600" y="3886200"/>
            <a:ext cx="6400800" cy="1752600"/>
          </a:xfrm>
        </p:spPr>
        <p:txBody>
          <a:bodyPr/>
          <a:lstStyle/>
          <a:p>
            <a:r>
              <a:rPr lang="en-US" altLang="en-US" sz="3200" dirty="0"/>
              <a:t>802.15 WG</a:t>
            </a:r>
            <a:br>
              <a:rPr lang="en-US" altLang="en-US" sz="3200" dirty="0"/>
            </a:br>
            <a:r>
              <a:rPr lang="en-US" altLang="en-US" sz="3200" dirty="0"/>
              <a:t>Regular Motions</a:t>
            </a:r>
          </a:p>
        </p:txBody>
      </p:sp>
    </p:spTree>
    <p:extLst>
      <p:ext uri="{BB962C8B-B14F-4D97-AF65-F5344CB8AC3E}">
        <p14:creationId xmlns:p14="http://schemas.microsoft.com/office/powerpoint/2010/main" val="2548812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9EF92CE-4C6C-57F9-FEC5-24AAF16B34FD}"/>
            </a:ext>
          </a:extLst>
        </p:cNvPr>
        <p:cNvGrpSpPr/>
        <p:nvPr/>
      </p:nvGrpSpPr>
      <p:grpSpPr>
        <a:xfrm>
          <a:off x="0" y="0"/>
          <a:ext cx="0" cy="0"/>
          <a:chOff x="0" y="0"/>
          <a:chExt cx="0" cy="0"/>
        </a:xfrm>
      </p:grpSpPr>
      <p:sp>
        <p:nvSpPr>
          <p:cNvPr id="5" name="Slide Number Placeholder 4">
            <a:extLst>
              <a:ext uri="{FF2B5EF4-FFF2-40B4-BE49-F238E27FC236}">
                <a16:creationId xmlns:a16="http://schemas.microsoft.com/office/drawing/2014/main" id="{4884F173-22BD-BFE7-7052-92B0F6BC4088}"/>
              </a:ext>
            </a:extLst>
          </p:cNvPr>
          <p:cNvSpPr>
            <a:spLocks noGrp="1"/>
          </p:cNvSpPr>
          <p:nvPr>
            <p:ph type="sldNum" sz="quarter" idx="12"/>
          </p:nvPr>
        </p:nvSpPr>
        <p:spPr/>
        <p:txBody>
          <a:bodyPr/>
          <a:lstStyle/>
          <a:p>
            <a:pPr>
              <a:defRPr/>
            </a:pPr>
            <a:r>
              <a:rPr lang="en-US" dirty="0"/>
              <a:t>Slide </a:t>
            </a:r>
            <a:fld id="{8269BD7D-1DCB-4C55-B36B-7043228FA0F3}" type="slidenum">
              <a:rPr lang="en-US" smtClean="0"/>
              <a:pPr>
                <a:defRPr/>
              </a:pPr>
              <a:t>5</a:t>
            </a:fld>
            <a:endParaRPr lang="en-US" dirty="0"/>
          </a:p>
        </p:txBody>
      </p:sp>
      <p:sp>
        <p:nvSpPr>
          <p:cNvPr id="2" name="Title 1">
            <a:extLst>
              <a:ext uri="{FF2B5EF4-FFF2-40B4-BE49-F238E27FC236}">
                <a16:creationId xmlns:a16="http://schemas.microsoft.com/office/drawing/2014/main" id="{76318878-0603-2954-FF87-1D3B0D4F7CCA}"/>
              </a:ext>
            </a:extLst>
          </p:cNvPr>
          <p:cNvSpPr txBox="1">
            <a:spLocks/>
          </p:cNvSpPr>
          <p:nvPr/>
        </p:nvSpPr>
        <p:spPr bwMode="auto">
          <a:xfrm>
            <a:off x="685800" y="4572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600">
                <a:solidFill>
                  <a:schemeClr val="tx2"/>
                </a:solidFill>
                <a:latin typeface="+mj-lt"/>
                <a:ea typeface="ＭＳ Ｐゴシック" charset="0"/>
                <a:cs typeface="+mj-cs"/>
              </a:defRPr>
            </a:lvl1pPr>
            <a:lvl2pPr algn="ctr" rtl="0" eaLnBrk="0" fontAlgn="base" hangingPunct="0">
              <a:spcBef>
                <a:spcPct val="0"/>
              </a:spcBef>
              <a:spcAft>
                <a:spcPct val="0"/>
              </a:spcAft>
              <a:defRPr sz="3600">
                <a:solidFill>
                  <a:schemeClr val="tx2"/>
                </a:solidFill>
                <a:latin typeface="Times New Roman" pitchFamily="18" charset="0"/>
                <a:ea typeface="ＭＳ Ｐゴシック" charset="0"/>
              </a:defRPr>
            </a:lvl2pPr>
            <a:lvl3pPr algn="ctr" rtl="0" eaLnBrk="0" fontAlgn="base" hangingPunct="0">
              <a:spcBef>
                <a:spcPct val="0"/>
              </a:spcBef>
              <a:spcAft>
                <a:spcPct val="0"/>
              </a:spcAft>
              <a:defRPr sz="3600">
                <a:solidFill>
                  <a:schemeClr val="tx2"/>
                </a:solidFill>
                <a:latin typeface="Times New Roman" pitchFamily="18" charset="0"/>
                <a:ea typeface="ＭＳ Ｐゴシック" charset="0"/>
              </a:defRPr>
            </a:lvl3pPr>
            <a:lvl4pPr algn="ctr" rtl="0" eaLnBrk="0" fontAlgn="base" hangingPunct="0">
              <a:spcBef>
                <a:spcPct val="0"/>
              </a:spcBef>
              <a:spcAft>
                <a:spcPct val="0"/>
              </a:spcAft>
              <a:defRPr sz="3600">
                <a:solidFill>
                  <a:schemeClr val="tx2"/>
                </a:solidFill>
                <a:latin typeface="Times New Roman" pitchFamily="18" charset="0"/>
                <a:ea typeface="ＭＳ Ｐゴシック" charset="0"/>
              </a:defRPr>
            </a:lvl4pPr>
            <a:lvl5pPr algn="ctr" rtl="0" eaLnBrk="0" fontAlgn="base" hangingPunct="0">
              <a:spcBef>
                <a:spcPct val="0"/>
              </a:spcBef>
              <a:spcAft>
                <a:spcPct val="0"/>
              </a:spcAft>
              <a:defRPr sz="3600">
                <a:solidFill>
                  <a:schemeClr val="tx2"/>
                </a:solidFill>
                <a:latin typeface="Times New Roman" pitchFamily="18" charset="0"/>
                <a:ea typeface="ＭＳ Ｐゴシック"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a:lstStyle>
          <a:p>
            <a:r>
              <a:rPr lang="en-US" kern="0" dirty="0"/>
              <a:t>LMSC Regular Motion</a:t>
            </a:r>
          </a:p>
        </p:txBody>
      </p:sp>
      <p:sp>
        <p:nvSpPr>
          <p:cNvPr id="4" name="Rectangle 3">
            <a:extLst>
              <a:ext uri="{FF2B5EF4-FFF2-40B4-BE49-F238E27FC236}">
                <a16:creationId xmlns:a16="http://schemas.microsoft.com/office/drawing/2014/main" id="{C42979C5-BDF0-AE96-01D2-BE19E6CB5C45}"/>
              </a:ext>
            </a:extLst>
          </p:cNvPr>
          <p:cNvSpPr/>
          <p:nvPr/>
        </p:nvSpPr>
        <p:spPr>
          <a:xfrm>
            <a:off x="304800" y="1371600"/>
            <a:ext cx="8534400" cy="5016758"/>
          </a:xfrm>
          <a:prstGeom prst="rect">
            <a:avLst/>
          </a:prstGeom>
        </p:spPr>
        <p:txBody>
          <a:bodyPr wrap="square">
            <a:spAutoFit/>
          </a:bodyPr>
          <a:lstStyle/>
          <a:p>
            <a:r>
              <a:rPr lang="en-US" sz="1600" b="1" dirty="0">
                <a:effectLst/>
                <a:latin typeface="Calibri" panose="020F0502020204030204" pitchFamily="34" charset="0"/>
              </a:rPr>
              <a:t>Regular Motion 1 - </a:t>
            </a:r>
            <a:r>
              <a:rPr lang="en-US" sz="1600" b="1" dirty="0">
                <a:effectLst/>
                <a:latin typeface="Calibri" panose="020F0502020204030204" pitchFamily="34" charset="0"/>
                <a:ea typeface="Calibri" panose="020F0502020204030204" pitchFamily="34" charset="0"/>
              </a:rPr>
              <a:t>Motion to approve </a:t>
            </a:r>
            <a:r>
              <a:rPr lang="en-US" sz="1600" b="1" dirty="0">
                <a:effectLst/>
                <a:latin typeface="Calibri" panose="020F0502020204030204" pitchFamily="34" charset="0"/>
              </a:rPr>
              <a:t>P802.15.4-2024 Corrigendum PAR:</a:t>
            </a:r>
          </a:p>
          <a:p>
            <a:pPr marL="342900" marR="0"/>
            <a:r>
              <a:rPr lang="en-US" sz="1600" dirty="0">
                <a:effectLst/>
                <a:latin typeface="Calibri" panose="020F0502020204030204" pitchFamily="34" charset="0"/>
              </a:rPr>
              <a:t>Approve forwarding P802.15.4-2024 Corrigendum PAR documentation in </a:t>
            </a:r>
            <a:r>
              <a:rPr lang="en-US" sz="1600" dirty="0">
                <a:solidFill>
                  <a:srgbClr val="0000FF"/>
                </a:solidFill>
                <a:effectLst/>
                <a:latin typeface="Calibri" panose="020F0502020204030204" pitchFamily="34" charset="0"/>
                <a:hlinkClick r:id="rId2">
                  <a:extLst>
                    <a:ext uri="{A12FA001-AC4F-418D-AE19-62706E023703}">
                      <ahyp:hlinkClr xmlns:ahyp="http://schemas.microsoft.com/office/drawing/2018/hyperlinkcolor" val="tx"/>
                    </a:ext>
                  </a:extLst>
                </a:hlinkClick>
              </a:rPr>
              <a:t>https://mentor.ieee.org/802.15/dcn/25/15-25-0054-03-0mag-par-for-802-15-4-2024-corrigendum-1.pdf</a:t>
            </a:r>
            <a:r>
              <a:rPr lang="en-US" sz="1600" dirty="0">
                <a:solidFill>
                  <a:srgbClr val="0000FF"/>
                </a:solidFill>
                <a:effectLst/>
                <a:latin typeface="Calibri" panose="020F0502020204030204" pitchFamily="34" charset="0"/>
              </a:rPr>
              <a:t> </a:t>
            </a:r>
            <a:r>
              <a:rPr lang="en-US" sz="1600" dirty="0">
                <a:effectLst/>
                <a:latin typeface="Calibri" panose="020F0502020204030204" pitchFamily="34" charset="0"/>
              </a:rPr>
              <a:t>to </a:t>
            </a:r>
            <a:r>
              <a:rPr lang="en-US" sz="1600" dirty="0" err="1">
                <a:effectLst/>
                <a:latin typeface="Calibri" panose="020F0502020204030204" pitchFamily="34" charset="0"/>
              </a:rPr>
              <a:t>NesCom</a:t>
            </a:r>
            <a:r>
              <a:rPr lang="en-US" sz="1600" dirty="0">
                <a:effectLst/>
                <a:latin typeface="Calibri" panose="020F0502020204030204" pitchFamily="34" charset="0"/>
              </a:rPr>
              <a:t>.</a:t>
            </a:r>
          </a:p>
          <a:p>
            <a:pPr marL="342900" marR="0"/>
            <a:r>
              <a:rPr lang="en-US" sz="1600" dirty="0">
                <a:effectLst/>
                <a:latin typeface="Calibri" panose="020F0502020204030204" pitchFamily="34" charset="0"/>
              </a:rPr>
              <a:t>Move: Clint Powell</a:t>
            </a:r>
          </a:p>
          <a:p>
            <a:pPr marL="342900" marR="0"/>
            <a:r>
              <a:rPr lang="en-US" sz="1600" dirty="0">
                <a:effectLst/>
                <a:latin typeface="Calibri" panose="020F0502020204030204" pitchFamily="34" charset="0"/>
              </a:rPr>
              <a:t>Second: Tim Godfrey</a:t>
            </a:r>
          </a:p>
          <a:p>
            <a:pPr marL="342900" marR="0"/>
            <a:r>
              <a:rPr lang="en-US" sz="1600" dirty="0">
                <a:effectLst/>
                <a:latin typeface="Calibri" panose="020F0502020204030204" pitchFamily="34" charset="0"/>
              </a:rPr>
              <a:t> </a:t>
            </a:r>
          </a:p>
          <a:p>
            <a:pPr marL="0" marR="0">
              <a:spcBef>
                <a:spcPts val="0"/>
              </a:spcBef>
              <a:spcAft>
                <a:spcPts val="0"/>
              </a:spcAft>
            </a:pPr>
            <a:r>
              <a:rPr lang="en-US" sz="1600" dirty="0">
                <a:effectLst/>
                <a:latin typeface="Calibri" panose="020F0502020204030204" pitchFamily="34" charset="0"/>
                <a:ea typeface="Calibri" panose="020F0502020204030204" pitchFamily="34" charset="0"/>
              </a:rPr>
              <a:t>The following motion was approved during the </a:t>
            </a:r>
            <a:r>
              <a:rPr lang="en-US" sz="1600" dirty="0">
                <a:latin typeface="Calibri" panose="020F0502020204030204" pitchFamily="34" charset="0"/>
                <a:ea typeface="Calibri" panose="020F0502020204030204" pitchFamily="34" charset="0"/>
              </a:rPr>
              <a:t>March</a:t>
            </a:r>
            <a:r>
              <a:rPr lang="en-US" sz="1600" dirty="0">
                <a:effectLst/>
                <a:latin typeface="Calibri" panose="020F0502020204030204" pitchFamily="34" charset="0"/>
                <a:ea typeface="Calibri" panose="020F0502020204030204" pitchFamily="34" charset="0"/>
              </a:rPr>
              <a:t> 2025 WG15 Closing Plenary.</a:t>
            </a:r>
          </a:p>
          <a:p>
            <a:pPr marL="0" marR="0">
              <a:spcBef>
                <a:spcPts val="0"/>
              </a:spcBef>
              <a:spcAft>
                <a:spcPts val="0"/>
              </a:spcAft>
            </a:pPr>
            <a:r>
              <a:rPr lang="en-US" sz="1600" dirty="0">
                <a:effectLst/>
                <a:latin typeface="Calibri" panose="020F0502020204030204" pitchFamily="34" charset="0"/>
                <a:ea typeface="Calibri" panose="020F0502020204030204" pitchFamily="34" charset="0"/>
              </a:rPr>
              <a:t>Motion: </a:t>
            </a:r>
            <a:r>
              <a:rPr lang="en-US" sz="1600" i="1" dirty="0">
                <a:effectLst/>
                <a:latin typeface="Calibri" panose="020F0502020204030204" pitchFamily="34" charset="0"/>
                <a:ea typeface="Calibri" panose="020F0502020204030204" pitchFamily="34" charset="0"/>
              </a:rPr>
              <a:t>Move that the PAR contained in document 15-25-0054-0</a:t>
            </a:r>
            <a:r>
              <a:rPr lang="en-US" sz="1600" i="1" dirty="0">
                <a:latin typeface="Calibri" panose="020F0502020204030204" pitchFamily="34" charset="0"/>
                <a:ea typeface="Calibri" panose="020F0502020204030204" pitchFamily="34" charset="0"/>
              </a:rPr>
              <a:t>2</a:t>
            </a:r>
            <a:r>
              <a:rPr lang="en-US" sz="1600" i="1" dirty="0">
                <a:effectLst/>
                <a:latin typeface="Calibri" panose="020F0502020204030204" pitchFamily="34" charset="0"/>
                <a:ea typeface="Calibri" panose="020F0502020204030204" pitchFamily="34" charset="0"/>
              </a:rPr>
              <a:t>-0mag-par-for-802-15-4-2024-</a:t>
            </a:r>
          </a:p>
          <a:p>
            <a:pPr marL="0" marR="0">
              <a:spcBef>
                <a:spcPts val="0"/>
              </a:spcBef>
              <a:spcAft>
                <a:spcPts val="0"/>
              </a:spcAft>
            </a:pPr>
            <a:r>
              <a:rPr lang="en-US" sz="1600" i="1" dirty="0">
                <a:effectLst/>
                <a:latin typeface="Calibri" panose="020F0502020204030204" pitchFamily="34" charset="0"/>
                <a:ea typeface="Calibri" panose="020F0502020204030204" pitchFamily="34" charset="0"/>
              </a:rPr>
              <a:t>corrigendum-1.pdf be approved by the IEEE 802.15 WG and that the LMSC be requested to</a:t>
            </a:r>
          </a:p>
          <a:p>
            <a:pPr marL="0" marR="0">
              <a:spcBef>
                <a:spcPts val="0"/>
              </a:spcBef>
              <a:spcAft>
                <a:spcPts val="0"/>
              </a:spcAft>
            </a:pPr>
            <a:r>
              <a:rPr lang="en-US" sz="1600" i="1" dirty="0">
                <a:effectLst/>
                <a:latin typeface="Calibri" panose="020F0502020204030204" pitchFamily="34" charset="0"/>
                <a:ea typeface="Calibri" panose="020F0502020204030204" pitchFamily="34" charset="0"/>
              </a:rPr>
              <a:t>forward the PAR to </a:t>
            </a:r>
            <a:r>
              <a:rPr lang="en-US" sz="1600" i="1" dirty="0" err="1">
                <a:effectLst/>
                <a:latin typeface="Calibri" panose="020F0502020204030204" pitchFamily="34" charset="0"/>
                <a:ea typeface="Calibri" panose="020F0502020204030204" pitchFamily="34" charset="0"/>
              </a:rPr>
              <a:t>NesCom</a:t>
            </a:r>
            <a:r>
              <a:rPr lang="en-US" sz="1600" i="1" dirty="0">
                <a:effectLst/>
                <a:latin typeface="Calibri" panose="020F0502020204030204" pitchFamily="34" charset="0"/>
                <a:ea typeface="Calibri" panose="020F0502020204030204" pitchFamily="34" charset="0"/>
              </a:rPr>
              <a:t>. The 802.15 working group chair and technical editor are</a:t>
            </a:r>
          </a:p>
          <a:p>
            <a:pPr marL="0" marR="0">
              <a:spcBef>
                <a:spcPts val="0"/>
              </a:spcBef>
              <a:spcAft>
                <a:spcPts val="0"/>
              </a:spcAft>
            </a:pPr>
            <a:r>
              <a:rPr lang="en-US" sz="1600" i="1" dirty="0">
                <a:effectLst/>
                <a:latin typeface="Calibri" panose="020F0502020204030204" pitchFamily="34" charset="0"/>
                <a:ea typeface="Calibri" panose="020F0502020204030204" pitchFamily="34" charset="0"/>
              </a:rPr>
              <a:t>authorized to make additional modifications to the PAR and CSD as needed to reflect LMSC</a:t>
            </a:r>
          </a:p>
          <a:p>
            <a:pPr marL="0" marR="0">
              <a:spcBef>
                <a:spcPts val="0"/>
              </a:spcBef>
              <a:spcAft>
                <a:spcPts val="0"/>
              </a:spcAft>
            </a:pPr>
            <a:r>
              <a:rPr lang="en-US" sz="1600" i="1" dirty="0">
                <a:effectLst/>
                <a:latin typeface="Calibri" panose="020F0502020204030204" pitchFamily="34" charset="0"/>
                <a:ea typeface="Calibri" panose="020F0502020204030204" pitchFamily="34" charset="0"/>
              </a:rPr>
              <a:t>discussion at its closing meeting.</a:t>
            </a:r>
            <a:endParaRPr lang="en-US" sz="1600" dirty="0">
              <a:effectLst/>
              <a:latin typeface="Calibri" panose="020F0502020204030204" pitchFamily="34" charset="0"/>
              <a:ea typeface="Calibri" panose="020F0502020204030204" pitchFamily="34" charset="0"/>
            </a:endParaRPr>
          </a:p>
          <a:p>
            <a:pPr lvl="1">
              <a:spcBef>
                <a:spcPts val="0"/>
              </a:spcBef>
              <a:spcAft>
                <a:spcPts val="0"/>
              </a:spcAft>
            </a:pPr>
            <a:r>
              <a:rPr lang="en-US" sz="1600" dirty="0">
                <a:effectLst/>
                <a:latin typeface="Calibri" panose="020F0502020204030204" pitchFamily="34" charset="0"/>
                <a:ea typeface="Calibri" panose="020F0502020204030204" pitchFamily="34" charset="0"/>
              </a:rPr>
              <a:t>Moved: Phil Beecher</a:t>
            </a:r>
          </a:p>
          <a:p>
            <a:pPr lvl="1">
              <a:spcBef>
                <a:spcPts val="0"/>
              </a:spcBef>
              <a:spcAft>
                <a:spcPts val="0"/>
              </a:spcAft>
            </a:pPr>
            <a:r>
              <a:rPr lang="en-US" sz="1600" dirty="0">
                <a:effectLst/>
                <a:latin typeface="Calibri" panose="020F0502020204030204" pitchFamily="34" charset="0"/>
                <a:ea typeface="Calibri" panose="020F0502020204030204" pitchFamily="34" charset="0"/>
              </a:rPr>
              <a:t>Seconded: Tero Kivinen</a:t>
            </a:r>
          </a:p>
          <a:p>
            <a:pPr lvl="1">
              <a:spcBef>
                <a:spcPts val="0"/>
              </a:spcBef>
              <a:spcAft>
                <a:spcPts val="0"/>
              </a:spcAft>
            </a:pPr>
            <a:r>
              <a:rPr lang="en-US" sz="1600" dirty="0">
                <a:effectLst/>
                <a:latin typeface="Calibri" panose="020F0502020204030204" pitchFamily="34" charset="0"/>
                <a:ea typeface="Calibri" panose="020F0502020204030204" pitchFamily="34" charset="0"/>
              </a:rPr>
              <a:t>No discussion, DVL vote:  39/</a:t>
            </a:r>
            <a:r>
              <a:rPr lang="en-US" sz="1600" dirty="0">
                <a:latin typeface="Calibri" panose="020F0502020204030204" pitchFamily="34" charset="0"/>
                <a:ea typeface="Calibri" panose="020F0502020204030204" pitchFamily="34" charset="0"/>
              </a:rPr>
              <a:t>0/1</a:t>
            </a:r>
            <a:r>
              <a:rPr lang="en-US" sz="1600" dirty="0">
                <a:effectLst/>
                <a:latin typeface="Calibri" panose="020F0502020204030204" pitchFamily="34" charset="0"/>
                <a:ea typeface="Calibri" panose="020F0502020204030204" pitchFamily="34" charset="0"/>
              </a:rPr>
              <a:t> (Y/N/A)</a:t>
            </a:r>
            <a:endParaRPr lang="en-US" sz="1600" dirty="0">
              <a:latin typeface="Calibri" panose="020F0502020204030204" pitchFamily="34" charset="0"/>
              <a:ea typeface="Calibri" panose="020F0502020204030204" pitchFamily="34" charset="0"/>
            </a:endParaRPr>
          </a:p>
          <a:p>
            <a:pPr marL="342900" marR="0"/>
            <a:r>
              <a:rPr lang="en-US" sz="1600" dirty="0">
                <a:effectLst/>
                <a:latin typeface="Calibri" panose="020F0502020204030204" pitchFamily="34" charset="0"/>
              </a:rPr>
              <a:t> </a:t>
            </a:r>
          </a:p>
          <a:p>
            <a:pPr marL="342900" marR="0"/>
            <a:r>
              <a:rPr lang="en-US" sz="1600" dirty="0">
                <a:effectLst/>
                <a:latin typeface="Calibri" panose="020F0502020204030204" pitchFamily="34" charset="0"/>
              </a:rPr>
              <a:t>Comments </a:t>
            </a:r>
            <a:r>
              <a:rPr lang="en-US" sz="1600" dirty="0">
                <a:latin typeface="Calibri" panose="020F0502020204030204" pitchFamily="34" charset="0"/>
              </a:rPr>
              <a:t>from 802.1, 802.3, 802.11 have been addressed in revision 02 of the PAR posted on Mentor.</a:t>
            </a:r>
          </a:p>
          <a:p>
            <a:pPr marL="0" marR="0">
              <a:spcBef>
                <a:spcPts val="0"/>
              </a:spcBef>
              <a:spcAft>
                <a:spcPts val="0"/>
              </a:spcAft>
            </a:pPr>
            <a:endParaRPr lang="en-US" sz="1600" dirty="0">
              <a:solidFill>
                <a:srgbClr val="FF0000"/>
              </a:solidFill>
              <a:effectLst/>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1569717705"/>
      </p:ext>
    </p:extLst>
  </p:cSld>
  <p:clrMapOvr>
    <a:masterClrMapping/>
  </p:clrMapOvr>
</p:sld>
</file>

<file path=ppt/theme/theme1.xml><?xml version="1.0" encoding="utf-8"?>
<a:theme xmlns:a="http://schemas.openxmlformats.org/drawingml/2006/main" name="IEEE-802_15">
  <a:themeElements>
    <a:clrScheme name="IEEE-802_15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IEEE-802_15">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3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3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IEEE-802_15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IEEE-802_15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IEEE-802_15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IEEE-802_15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IEEE-802_15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IEEE-802_15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IEEE-802_15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D:\MYDOCU~1\IEEEP8~1.15\TEMPLATE\IEEE-8~1.POT</Template>
  <TotalTime>47601</TotalTime>
  <Words>554</Words>
  <Application>Microsoft Office PowerPoint</Application>
  <PresentationFormat>On-screen Show (4:3)</PresentationFormat>
  <Paragraphs>55</Paragraphs>
  <Slides>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vt:lpstr>
      <vt:lpstr>Calibri</vt:lpstr>
      <vt:lpstr>Times New Roman</vt:lpstr>
      <vt:lpstr>IEEE-802_15</vt:lpstr>
      <vt:lpstr>PowerPoint Presentation</vt:lpstr>
      <vt:lpstr>802 LMSC Closing Plenary March 2025</vt:lpstr>
      <vt:lpstr>PowerPoint Presentation</vt:lpstr>
      <vt:lpstr>802 LMSC Closing Plenary March 2025</vt:lpstr>
      <vt:lpstr>PowerPoint Presentation</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802.15 WG-Opening Report Sept Interim 2021</dc:title>
  <dc:subject>IEEE 802.15 &lt;subject&gt;</dc:subject>
  <dc:creator>Pat Kinney</dc:creator>
  <cp:keywords/>
  <dc:description/>
  <cp:lastModifiedBy>Clint Powell2</cp:lastModifiedBy>
  <cp:revision>1203</cp:revision>
  <cp:lastPrinted>2000-07-07T01:25:49Z</cp:lastPrinted>
  <dcterms:created xsi:type="dcterms:W3CDTF">1999-06-22T06:24:01Z</dcterms:created>
  <dcterms:modified xsi:type="dcterms:W3CDTF">2025-03-14T18:54:24Z</dcterms:modified>
  <cp:category/>
</cp:coreProperties>
</file>