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59" r:id="rId2"/>
    <p:sldId id="361" r:id="rId3"/>
    <p:sldId id="394" r:id="rId4"/>
    <p:sldId id="398" r:id="rId5"/>
    <p:sldId id="397" r:id="rId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5" d="100"/>
          <a:sy n="55" d="100"/>
        </p:scale>
        <p:origin x="116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802.15-25-0145-02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144-00-016t-802-15-16t-report-to-lmsc-unconditional-approval-to-forward-draft-to-revcom.pptx" TargetMode="External"/><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5/15-25-0054-02-0mag-par-for-802-15-4-2024-corrigendum-1.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March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[13 March,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1 - </a:t>
            </a:r>
            <a:r>
              <a:rPr lang="en-US" sz="1600" b="1" dirty="0">
                <a:effectLst/>
                <a:latin typeface="Calibri" panose="020F0502020204030204" pitchFamily="34" charset="0"/>
                <a:ea typeface="Calibri" panose="020F0502020204030204" pitchFamily="34" charset="0"/>
              </a:rPr>
              <a:t>Motion to approve P802.16t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P802.16t D07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the CSD documentation in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Tim Godfrey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March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Move that 802.15 WG has reviewed and approves the CSD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and requests unconditional approval from the IEEE 802 LMSC to submit P802.16t-D07 to RevCom</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Tim Godfrey</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37/0/2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802.16t Report to LMSC - Unconditional Approval to Forward Draft to RevCom</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157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7B629-790C-DF2C-A781-05E2C720D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63197A3-686E-9C84-DF9C-E81385B7E95E}"/>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Rectangle 2">
            <a:extLst>
              <a:ext uri="{FF2B5EF4-FFF2-40B4-BE49-F238E27FC236}">
                <a16:creationId xmlns:a16="http://schemas.microsoft.com/office/drawing/2014/main" id="{204C76B8-96CD-AE30-582E-2200B5EC3E5B}"/>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E015C75E-3B31-E627-AF4A-32A3FF7634A3}"/>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Regular Motions</a:t>
            </a:r>
          </a:p>
        </p:txBody>
      </p:sp>
    </p:spTree>
    <p:extLst>
      <p:ext uri="{BB962C8B-B14F-4D97-AF65-F5344CB8AC3E}">
        <p14:creationId xmlns:p14="http://schemas.microsoft.com/office/powerpoint/2010/main" val="254881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5016758"/>
          </a:xfrm>
          <a:prstGeom prst="rect">
            <a:avLst/>
          </a:prstGeom>
        </p:spPr>
        <p:txBody>
          <a:bodyPr wrap="square">
            <a:spAutoFit/>
          </a:bodyPr>
          <a:lstStyle/>
          <a:p>
            <a:r>
              <a:rPr lang="en-US" sz="1600" b="1" dirty="0">
                <a:effectLst/>
                <a:latin typeface="Calibri" panose="020F0502020204030204" pitchFamily="34" charset="0"/>
              </a:rPr>
              <a:t>Regular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P802.15.4-2024 Corrigendum PAR:</a:t>
            </a:r>
          </a:p>
          <a:p>
            <a:pPr marL="342900" marR="0"/>
            <a:r>
              <a:rPr lang="en-US" sz="1600" dirty="0">
                <a:effectLst/>
                <a:latin typeface="Calibri" panose="020F0502020204030204" pitchFamily="34" charset="0"/>
              </a:rPr>
              <a:t>Approve forwarding P802.15.4-2024 Corrigendum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https://mentor.ieee.org/802.15/dcn/25/15-25-0054-02-0mag-par-for-802-15-4-2024-corrigendum-1.pdf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Tim Godfrey</a:t>
            </a:r>
          </a:p>
          <a:p>
            <a:pPr marL="342900" marR="0"/>
            <a:r>
              <a:rPr lang="en-US" sz="1600" dirty="0">
                <a:effectLst/>
                <a:latin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a:t>
            </a:r>
            <a:r>
              <a:rPr lang="en-US" sz="1600" dirty="0">
                <a:latin typeface="Calibri" panose="020F0502020204030204" pitchFamily="34" charset="0"/>
                <a:ea typeface="Calibri" panose="020F0502020204030204" pitchFamily="34" charset="0"/>
              </a:rPr>
              <a:t>March</a:t>
            </a:r>
            <a:r>
              <a:rPr lang="en-US" sz="1600" dirty="0">
                <a:effectLst/>
                <a:latin typeface="Calibri" panose="020F0502020204030204" pitchFamily="34" charset="0"/>
                <a:ea typeface="Calibri" panose="020F0502020204030204" pitchFamily="34" charset="0"/>
              </a:rPr>
              <a:t>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a:t>
            </a:r>
            <a:r>
              <a:rPr lang="en-US" sz="1600" i="1" dirty="0">
                <a:effectLst/>
                <a:latin typeface="Calibri" panose="020F0502020204030204" pitchFamily="34" charset="0"/>
                <a:ea typeface="Calibri" panose="020F0502020204030204" pitchFamily="34" charset="0"/>
              </a:rPr>
              <a:t>Move that the PAR contained in document 15-25-0054-02-0mag-par-for-802-15-4-2024-</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corrigendum-1.pdf be approved by the IEEE 802.15 WG and that the LMSC be requested to</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forward the PAR to </a:t>
            </a:r>
            <a:r>
              <a:rPr lang="en-US" sz="1600" i="1" dirty="0" err="1">
                <a:effectLst/>
                <a:latin typeface="Calibri" panose="020F0502020204030204" pitchFamily="34" charset="0"/>
                <a:ea typeface="Calibri" panose="020F0502020204030204" pitchFamily="34" charset="0"/>
              </a:rPr>
              <a:t>NesCom</a:t>
            </a:r>
            <a:r>
              <a:rPr lang="en-US" sz="1600" i="1" dirty="0">
                <a:effectLst/>
                <a:latin typeface="Calibri" panose="020F0502020204030204" pitchFamily="34" charset="0"/>
                <a:ea typeface="Calibri" panose="020F0502020204030204" pitchFamily="34" charset="0"/>
              </a:rPr>
              <a:t>. The 802.15 working group chair and technical editor are</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authorized to make additional modifications to the PAR and CSD as needed to reflect LMSC</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discussion at its closing meeting.</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39/</a:t>
            </a:r>
            <a:r>
              <a:rPr lang="en-US" sz="1600" dirty="0">
                <a:latin typeface="Calibri" panose="020F0502020204030204" pitchFamily="34" charset="0"/>
                <a:ea typeface="Calibri" panose="020F0502020204030204" pitchFamily="34" charset="0"/>
              </a:rPr>
              <a:t>0/1</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 802.3, 802.11 have been addressed in revision 02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47492</TotalTime>
  <Words>554</Words>
  <Application>Microsoft Office PowerPoint</Application>
  <PresentationFormat>On-screen Show (4:3)</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IEEE-802_15</vt:lpstr>
      <vt:lpstr>PowerPoint Presentation</vt:lpstr>
      <vt:lpstr>802 LMSC Closing Plenary March 2025</vt:lpstr>
      <vt:lpstr>PowerPoint Presentation</vt:lpstr>
      <vt:lpstr>802 LMSC Closing Plenary March 2025</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1201</cp:revision>
  <cp:lastPrinted>2000-07-07T01:25:49Z</cp:lastPrinted>
  <dcterms:created xsi:type="dcterms:W3CDTF">1999-06-22T06:24:01Z</dcterms:created>
  <dcterms:modified xsi:type="dcterms:W3CDTF">2025-03-13T22:32:50Z</dcterms:modified>
  <cp:category/>
</cp:coreProperties>
</file>