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359" r:id="rId2"/>
    <p:sldId id="361" r:id="rId3"/>
    <p:sldId id="397" r:id="rId4"/>
    <p:sldId id="394" r:id="rId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9" d="100"/>
          <a:sy n="69" d="100"/>
        </p:scale>
        <p:origin x="39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802.15-25-0145-01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March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5/15-25-0054-02-0mag-par-for-802-15-4-2024-corrigendum-1.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5/15-25-0144-00-016t-802-15-16t-report-to-lmsc-unconditional-approval-to-forward-draft-to-revcom.pptx" TargetMode="External"/><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March 2025</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[12 March, 2025]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March 2025</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F92CE-4C6C-57F9-FEC5-24AAF16B34F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884F173-22BD-BFE7-7052-92B0F6BC408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76318878-0603-2954-FF87-1D3B0D4F7CC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C42979C5-BDF0-AE96-01D2-BE19E6CB5C45}"/>
              </a:ext>
            </a:extLst>
          </p:cNvPr>
          <p:cNvSpPr/>
          <p:nvPr/>
        </p:nvSpPr>
        <p:spPr>
          <a:xfrm>
            <a:off x="304800" y="1371600"/>
            <a:ext cx="8534400" cy="5016758"/>
          </a:xfrm>
          <a:prstGeom prst="rect">
            <a:avLst/>
          </a:prstGeom>
        </p:spPr>
        <p:txBody>
          <a:bodyPr wrap="square">
            <a:spAutoFit/>
          </a:bodyPr>
          <a:lstStyle/>
          <a:p>
            <a:r>
              <a:rPr lang="en-US" sz="1600" b="1" dirty="0">
                <a:effectLst/>
                <a:latin typeface="Calibri" panose="020F0502020204030204" pitchFamily="34" charset="0"/>
              </a:rPr>
              <a:t>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P802.15.4-2024 Corrigendum PAR:</a:t>
            </a:r>
          </a:p>
          <a:p>
            <a:pPr marL="342900" marR="0"/>
            <a:r>
              <a:rPr lang="en-US" sz="1600" dirty="0">
                <a:effectLst/>
                <a:latin typeface="Calibri" panose="020F0502020204030204" pitchFamily="34" charset="0"/>
              </a:rPr>
              <a:t>Approve forwarding P802.15.4-2024 Corrigendum PAR documentation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https://mentor.ieee.org/802.15/dcn/25/15-25-0054-02-0mag-par-for-802-15-4-2024-corrigendum-1.pdf</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a:t>
            </a:r>
            <a:r>
              <a:rPr lang="en-US" sz="1600" dirty="0" err="1">
                <a:effectLst/>
                <a:latin typeface="Calibri" panose="020F0502020204030204" pitchFamily="34" charset="0"/>
              </a:rPr>
              <a:t>NesCom</a:t>
            </a:r>
            <a:r>
              <a:rPr lang="en-US" sz="1600" dirty="0">
                <a:effectLst/>
                <a:latin typeface="Calibri" panose="020F0502020204030204" pitchFamily="34" charset="0"/>
              </a:rPr>
              <a:t>.</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Tim Godfrey</a:t>
            </a:r>
          </a:p>
          <a:p>
            <a:pPr marL="342900" marR="0"/>
            <a:r>
              <a:rPr lang="en-US" sz="1600" dirty="0">
                <a:effectLst/>
                <a:latin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Jan.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a:t>
            </a:r>
            <a:r>
              <a:rPr lang="en-US" sz="1600" i="1" dirty="0">
                <a:effectLst/>
                <a:latin typeface="Calibri" panose="020F0502020204030204" pitchFamily="34" charset="0"/>
                <a:ea typeface="Calibri" panose="020F0502020204030204" pitchFamily="34" charset="0"/>
              </a:rPr>
              <a:t>Move that the PAR contained in document 15-25-0054-01-0mag-par-for-802-15-4-2024-</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corrigendum-1.pdf be approved by the IEEE 802.15 WG and that the LMSC be requested to</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forward the PAR to </a:t>
            </a:r>
            <a:r>
              <a:rPr lang="en-US" sz="1600" i="1" dirty="0" err="1">
                <a:effectLst/>
                <a:latin typeface="Calibri" panose="020F0502020204030204" pitchFamily="34" charset="0"/>
                <a:ea typeface="Calibri" panose="020F0502020204030204" pitchFamily="34" charset="0"/>
              </a:rPr>
              <a:t>NesCom</a:t>
            </a:r>
            <a:r>
              <a:rPr lang="en-US" sz="1600" i="1" dirty="0">
                <a:effectLst/>
                <a:latin typeface="Calibri" panose="020F0502020204030204" pitchFamily="34" charset="0"/>
                <a:ea typeface="Calibri" panose="020F0502020204030204" pitchFamily="34" charset="0"/>
              </a:rPr>
              <a:t>. The 802.15 working group chair and technical editor are</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authorized to make additional modifications to the PAR and CSD as needed to reflect LMSC</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discussion at its closing meeting.</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Ann Krieger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38/</a:t>
            </a:r>
            <a:r>
              <a:rPr lang="en-US" sz="1600" dirty="0">
                <a:latin typeface="Calibri" panose="020F0502020204030204" pitchFamily="34" charset="0"/>
                <a:ea typeface="Calibri" panose="020F0502020204030204" pitchFamily="34" charset="0"/>
              </a:rPr>
              <a:t>0/0</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Comments </a:t>
            </a:r>
            <a:r>
              <a:rPr lang="en-US" sz="1600" dirty="0">
                <a:latin typeface="Calibri" panose="020F0502020204030204" pitchFamily="34" charset="0"/>
              </a:rPr>
              <a:t>from 802.1 and 802.11 have been addressed in revision 02 of the PAR posted on Mentor.</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9717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770537"/>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Motion 2 - </a:t>
            </a:r>
            <a:r>
              <a:rPr lang="en-US" sz="1600" b="1" dirty="0">
                <a:effectLst/>
                <a:latin typeface="Calibri" panose="020F0502020204030204" pitchFamily="34" charset="0"/>
                <a:ea typeface="Calibri" panose="020F0502020204030204" pitchFamily="34" charset="0"/>
              </a:rPr>
              <a:t>Motion to approve P802.16t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sending P802.16t D07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the CSD documentation in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Tim Godfrey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March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Move that 802.15 WG has reviewed and approves the CSD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 and requests unconditional approval from the IEEE 802 LMSC to submit P802.16t-D07 to RevCom</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Tim Godfrey</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latin typeface="Calibri" panose="020F0502020204030204" pitchFamily="34" charset="0"/>
                <a:ea typeface="Calibri" panose="020F0502020204030204" pitchFamily="34" charset="0"/>
              </a:rPr>
              <a:t>x</a:t>
            </a:r>
            <a:r>
              <a:rPr lang="en-US" sz="1600" dirty="0">
                <a:solidFill>
                  <a:srgbClr val="FF0000"/>
                </a:solidFill>
                <a:effectLst/>
                <a:latin typeface="Calibri" panose="020F0502020204030204" pitchFamily="34" charset="0"/>
                <a:ea typeface="Calibri" panose="020F0502020204030204" pitchFamily="34" charset="0"/>
              </a:rPr>
              <a:t>/y</a:t>
            </a:r>
            <a:r>
              <a:rPr lang="en-US" sz="1600" dirty="0">
                <a:solidFill>
                  <a:srgbClr val="FF0000"/>
                </a:solidFill>
                <a:latin typeface="Calibri" panose="020F0502020204030204" pitchFamily="34" charset="0"/>
                <a:ea typeface="Calibri" panose="020F0502020204030204" pitchFamily="34" charset="0"/>
              </a:rPr>
              <a:t>/z</a:t>
            </a:r>
            <a:r>
              <a:rPr lang="en-US" sz="1600"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802.16t Report to LMSC - Unconditional Approval to Forward Draft to RevCom</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1157466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47486</TotalTime>
  <Words>541</Words>
  <Application>Microsoft Office PowerPoint</Application>
  <PresentationFormat>On-screen Show (4:3)</PresentationFormat>
  <Paragraphs>52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IEEE-802_15</vt:lpstr>
      <vt:lpstr>PowerPoint Presentation</vt:lpstr>
      <vt:lpstr>802 LMSC Closing Plenary March 2025</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1194</cp:revision>
  <cp:lastPrinted>2000-07-07T01:25:49Z</cp:lastPrinted>
  <dcterms:created xsi:type="dcterms:W3CDTF">1999-06-22T06:24:01Z</dcterms:created>
  <dcterms:modified xsi:type="dcterms:W3CDTF">2025-03-12T14:12:25Z</dcterms:modified>
  <cp:category/>
</cp:coreProperties>
</file>