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59" r:id="rId2"/>
    <p:sldId id="361" r:id="rId3"/>
    <p:sldId id="394" r:id="rId4"/>
    <p:sldId id="397"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9" d="100"/>
          <a:sy n="69" d="100"/>
        </p:scale>
        <p:origin x="70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802.15-25-0145-00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144-00-016t-802-15-16t-report-to-lmsc-unconditional-approval-to-forward-draft-to-revcom.pptx" TargetMode="External"/><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5/15-25-0054-01-0mag-par-for-802-15-4-2024-corrigendum-1.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March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[11 March,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Motion 1 - </a:t>
            </a:r>
            <a:r>
              <a:rPr lang="en-US" sz="1600" b="1" dirty="0">
                <a:effectLst/>
                <a:latin typeface="Calibri" panose="020F0502020204030204" pitchFamily="34" charset="0"/>
                <a:ea typeface="Calibri" panose="020F0502020204030204" pitchFamily="34" charset="0"/>
              </a:rPr>
              <a:t>Motion to approve P802.16t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P802.16t D07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the CSD documentation in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Tim Godfrey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March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Move that 802.15 WG </a:t>
            </a:r>
            <a:r>
              <a:rPr lang="en-US" sz="1600" b="0" i="1" strike="noStrike" spc="-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has reviewed and approves the CSD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 and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requests unconditional approval from the IEEE 802 LMSC to submit P802.16t-D07 to RevCom</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Tim Godfrey</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x</a:t>
            </a:r>
            <a:r>
              <a:rPr lang="en-US" sz="1600" dirty="0">
                <a:solidFill>
                  <a:srgbClr val="FF0000"/>
                </a:solidFill>
                <a:effectLst/>
                <a:latin typeface="Calibri" panose="020F0502020204030204" pitchFamily="34" charset="0"/>
                <a:ea typeface="Calibri" panose="020F0502020204030204" pitchFamily="34" charset="0"/>
              </a:rPr>
              <a:t>/y</a:t>
            </a:r>
            <a:r>
              <a:rPr lang="en-US" sz="1600" dirty="0">
                <a:solidFill>
                  <a:srgbClr val="FF0000"/>
                </a:solidFill>
                <a:latin typeface="Calibri" panose="020F0502020204030204" pitchFamily="34" charset="0"/>
                <a:ea typeface="Calibri" panose="020F0502020204030204" pitchFamily="34" charset="0"/>
              </a:rPr>
              <a:t>/z</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802.16t Report to LMSC - Unconditional Approval to Forward Draft to RevCom</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157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5016758"/>
          </a:xfrm>
          <a:prstGeom prst="rect">
            <a:avLst/>
          </a:prstGeom>
        </p:spPr>
        <p:txBody>
          <a:bodyPr wrap="square">
            <a:spAutoFit/>
          </a:bodyPr>
          <a:lstStyle/>
          <a:p>
            <a:r>
              <a:rPr lang="en-US" sz="1600" b="1" dirty="0">
                <a:effectLst/>
                <a:latin typeface="Calibri" panose="020F0502020204030204" pitchFamily="34" charset="0"/>
              </a:rPr>
              <a:t>Motion 2 -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P802.15.4-2024 Revision:</a:t>
            </a:r>
          </a:p>
          <a:p>
            <a:pPr marL="342900" marR="0"/>
            <a:r>
              <a:rPr lang="en-US" sz="1600" dirty="0">
                <a:effectLst/>
                <a:latin typeface="Calibri" panose="020F0502020204030204" pitchFamily="34" charset="0"/>
              </a:rPr>
              <a:t>Approve forwarding P802.15.4-2024 Revision PAR documentation in </a:t>
            </a:r>
            <a:r>
              <a:rPr lang="en-US" sz="1600" dirty="0">
                <a:solidFill>
                  <a:srgbClr val="FF000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https://mentor.ieee.org/802.15/dcn/25/15-25-0054-01-0mag-par-for-802-15-4-2024-corrigendum-1.pdf</a:t>
            </a:r>
            <a:r>
              <a:rPr lang="en-US" sz="1600" dirty="0">
                <a:solidFill>
                  <a:srgbClr val="FF0000"/>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Tim Godfrey</a:t>
            </a:r>
          </a:p>
          <a:p>
            <a:pPr marL="342900" marR="0"/>
            <a:r>
              <a:rPr lang="en-US" sz="1600" dirty="0">
                <a:effectLst/>
                <a:latin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March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a:t>
            </a:r>
            <a:r>
              <a:rPr lang="en-US" sz="1600" i="1" dirty="0">
                <a:effectLst/>
                <a:latin typeface="Calibri" panose="020F0502020204030204" pitchFamily="34" charset="0"/>
                <a:ea typeface="Calibri" panose="020F0502020204030204" pitchFamily="34" charset="0"/>
              </a:rPr>
              <a:t>Move that the PAR contained in document </a:t>
            </a:r>
            <a:r>
              <a:rPr lang="en-US" sz="1600" dirty="0">
                <a:solidFill>
                  <a:srgbClr val="FF0000"/>
                </a:solidFill>
                <a:effectLst/>
                <a:latin typeface="Calibri" panose="020F0502020204030204" pitchFamily="34" charset="0"/>
              </a:rPr>
              <a:t>15-25-0054-01-0mag </a:t>
            </a:r>
            <a:r>
              <a:rPr lang="en-US" sz="1600" i="1" dirty="0">
                <a:effectLst/>
                <a:latin typeface="Calibri" panose="020F0502020204030204" pitchFamily="34" charset="0"/>
                <a:ea typeface="Calibri" panose="020F0502020204030204" pitchFamily="34" charset="0"/>
              </a:rPr>
              <a:t>be approved by the IEEE 802.15 WG and that the LMSC be requested to forward the PAR to </a:t>
            </a:r>
            <a:r>
              <a:rPr lang="en-US" sz="1600" i="1" dirty="0" err="1">
                <a:effectLst/>
                <a:latin typeface="Calibri" panose="020F0502020204030204" pitchFamily="34" charset="0"/>
                <a:ea typeface="Calibri" panose="020F0502020204030204" pitchFamily="34" charset="0"/>
              </a:rPr>
              <a:t>NesCom</a:t>
            </a:r>
            <a:r>
              <a:rPr lang="en-US" sz="1600" i="1" dirty="0">
                <a:effectLst/>
                <a:latin typeface="Calibri" panose="020F0502020204030204" pitchFamily="34" charset="0"/>
                <a:ea typeface="Calibri" panose="020F0502020204030204" pitchFamily="34" charset="0"/>
              </a:rPr>
              <a:t>. The 802.15 working group chair and technical editor are authorized to make additional modifications to the PAR as needed to reflect LMSC discussion at its closing meeting.</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Phil Beecher</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x</a:t>
            </a:r>
            <a:r>
              <a:rPr lang="en-US" sz="1600" dirty="0">
                <a:solidFill>
                  <a:srgbClr val="FF0000"/>
                </a:solidFill>
                <a:effectLst/>
                <a:latin typeface="Calibri" panose="020F0502020204030204" pitchFamily="34" charset="0"/>
                <a:ea typeface="Calibri" panose="020F0502020204030204" pitchFamily="34" charset="0"/>
              </a:rPr>
              <a:t>/y</a:t>
            </a:r>
            <a:r>
              <a:rPr lang="en-US" sz="1600" dirty="0">
                <a:solidFill>
                  <a:srgbClr val="FF0000"/>
                </a:solidFill>
                <a:latin typeface="Calibri" panose="020F0502020204030204" pitchFamily="34" charset="0"/>
                <a:ea typeface="Calibri" panose="020F0502020204030204" pitchFamily="34" charset="0"/>
              </a:rPr>
              <a:t>/z</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ea typeface="Calibri" panose="020F0502020204030204" pitchFamily="34" charset="0"/>
            </a:endParaRP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802.11 have been addressed in the new PAR posted on </a:t>
            </a:r>
            <a:r>
              <a:rPr lang="en-US" sz="1600" dirty="0" err="1">
                <a:latin typeface="Calibri" panose="020F0502020204030204" pitchFamily="34" charset="0"/>
              </a:rPr>
              <a:t>myProject</a:t>
            </a:r>
            <a:r>
              <a:rPr lang="en-US" sz="1600" dirty="0">
                <a:latin typeface="Calibri" panose="020F0502020204030204" pitchFamily="34" charset="0"/>
              </a:rPr>
              <a:t> and as posted in Mentor above.</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47376</TotalTime>
  <Words>541</Words>
  <Application>Microsoft Office PowerPoint</Application>
  <PresentationFormat>On-screen Show (4:3)</PresentationFormat>
  <Paragraphs>49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IEEE-802_15</vt:lpstr>
      <vt:lpstr>PowerPoint Presentation</vt:lpstr>
      <vt:lpstr>802 LMSC Closing Plenary March 2025</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1181</cp:revision>
  <cp:lastPrinted>2000-07-07T01:25:49Z</cp:lastPrinted>
  <dcterms:created xsi:type="dcterms:W3CDTF">1999-06-22T06:24:01Z</dcterms:created>
  <dcterms:modified xsi:type="dcterms:W3CDTF">2025-03-12T03:34:10Z</dcterms:modified>
  <cp:category/>
</cp:coreProperties>
</file>