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8.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8440" cy="141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802.15-25-0118-00</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4680" cy="210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4680" cy="210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F49BF3F1-1109-47EA-9487-EA00925802FE}"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4840" cy="210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50240" cy="141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t>
            </a:r>
            <a:r>
              <a:rPr b="0" lang="fi-FI" sz="4400" spc="-1" strike="noStrike">
                <a:solidFill>
                  <a:srgbClr val="000000"/>
                </a:solidFill>
                <a:latin typeface="Arial"/>
              </a:rPr>
              <a:t>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8440" cy="141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802.15-25-0118-00</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4680" cy="210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4680" cy="210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DA39BF73-D9E5-4CC4-81E3-17E182F22ACD}"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4840" cy="210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50240" cy="141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a:t>
            </a:r>
            <a:r>
              <a:rPr b="0" lang="fi-FI" sz="1800" spc="-1" strike="noStrike">
                <a:solidFill>
                  <a:srgbClr val="000000"/>
                </a:solidFill>
                <a:latin typeface="Arial"/>
              </a:rPr>
              <a:t>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55" name="PlaceHolder 2"/>
          <p:cNvSpPr>
            <a:spLocks noGrp="1"/>
          </p:cNvSpPr>
          <p:nvPr>
            <p:ph type="body"/>
          </p:nvPr>
        </p:nvSpPr>
        <p:spPr>
          <a:xfrm>
            <a:off x="457200" y="1383480"/>
            <a:ext cx="8228520" cy="3474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8440" cy="141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802.15-25-0118-00</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4680" cy="210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4680" cy="210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1F7CB0BB-84C6-49EE-8308-2750AE690E15}"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4840" cy="210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50240" cy="141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t>
            </a:r>
            <a:r>
              <a:rPr b="0" lang="fi-FI" sz="4400" spc="-1" strike="noStrike">
                <a:solidFill>
                  <a:srgbClr val="000000"/>
                </a:solidFill>
                <a:latin typeface="Arial"/>
              </a:rPr>
              <a:t>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2"/>
          <p:cNvSpPr/>
          <p:nvPr/>
        </p:nvSpPr>
        <p:spPr>
          <a:xfrm>
            <a:off x="3095640" y="285120"/>
            <a:ext cx="5590080" cy="160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39"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4"/>
          <p:cNvSpPr/>
          <p:nvPr/>
        </p:nvSpPr>
        <p:spPr>
          <a:xfrm>
            <a:off x="685800" y="4856400"/>
            <a:ext cx="1724040" cy="217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7"/>
          <p:cNvSpPr/>
          <p:nvPr/>
        </p:nvSpPr>
        <p:spPr>
          <a:xfrm>
            <a:off x="3749040" y="4856400"/>
            <a:ext cx="1724040" cy="217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2A4BF8A8-99F9-43BE-94DA-4C5F989FBAB0}"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8"/>
          <p:cNvSpPr/>
          <p:nvPr/>
        </p:nvSpPr>
        <p:spPr>
          <a:xfrm>
            <a:off x="7040160" y="4867560"/>
            <a:ext cx="1724040" cy="217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45" name="CustomShape 9"/>
          <p:cNvSpPr/>
          <p:nvPr/>
        </p:nvSpPr>
        <p:spPr>
          <a:xfrm>
            <a:off x="685800" y="274320"/>
            <a:ext cx="2559600" cy="149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a:t>
            </a:r>
            <a:r>
              <a:rPr b="0" lang="fi-FI" sz="1800" spc="-1" strike="noStrike">
                <a:solidFill>
                  <a:srgbClr val="000000"/>
                </a:solidFill>
                <a:latin typeface="Arial"/>
              </a:rPr>
              <a:t>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2"/>
          <p:cNvSpPr/>
          <p:nvPr/>
        </p:nvSpPr>
        <p:spPr>
          <a:xfrm>
            <a:off x="3095640" y="285120"/>
            <a:ext cx="5590080" cy="160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85"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4"/>
          <p:cNvSpPr/>
          <p:nvPr/>
        </p:nvSpPr>
        <p:spPr>
          <a:xfrm>
            <a:off x="685800" y="4856400"/>
            <a:ext cx="1724040" cy="217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7"/>
          <p:cNvSpPr/>
          <p:nvPr/>
        </p:nvSpPr>
        <p:spPr>
          <a:xfrm>
            <a:off x="3749040" y="4856400"/>
            <a:ext cx="1724040" cy="217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6706299E-147F-4D94-86AC-357CD9DE6C6C}"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8"/>
          <p:cNvSpPr/>
          <p:nvPr/>
        </p:nvSpPr>
        <p:spPr>
          <a:xfrm>
            <a:off x="7040160" y="4867560"/>
            <a:ext cx="1724040" cy="217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91" name="CustomShape 9"/>
          <p:cNvSpPr/>
          <p:nvPr/>
        </p:nvSpPr>
        <p:spPr>
          <a:xfrm>
            <a:off x="685800" y="274320"/>
            <a:ext cx="2559600" cy="149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2"/>
          <p:cNvSpPr/>
          <p:nvPr/>
        </p:nvSpPr>
        <p:spPr>
          <a:xfrm>
            <a:off x="3095640" y="285120"/>
            <a:ext cx="5590440" cy="1609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231" name="Line 3"/>
          <p:cNvSpPr/>
          <p:nvPr/>
        </p:nvSpPr>
        <p:spPr>
          <a:xfrm>
            <a:off x="685800" y="457200"/>
            <a:ext cx="7772400" cy="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2" name="CustomShape 4"/>
          <p:cNvSpPr/>
          <p:nvPr/>
        </p:nvSpPr>
        <p:spPr>
          <a:xfrm>
            <a:off x="685800" y="4856400"/>
            <a:ext cx="1724400" cy="218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33" name="Line 5"/>
          <p:cNvSpPr/>
          <p:nvPr/>
        </p:nvSpPr>
        <p:spPr>
          <a:xfrm>
            <a:off x="685800" y="4857840"/>
            <a:ext cx="7848720" cy="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4" name="Line 6"/>
          <p:cNvSpPr/>
          <p:nvPr/>
        </p:nvSpPr>
        <p:spPr>
          <a:xfrm>
            <a:off x="685800" y="4856400"/>
            <a:ext cx="7848720" cy="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CustomShape 7"/>
          <p:cNvSpPr/>
          <p:nvPr/>
        </p:nvSpPr>
        <p:spPr>
          <a:xfrm>
            <a:off x="3749040" y="4856400"/>
            <a:ext cx="1724400" cy="218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B3DF086C-520C-4A42-969B-09D31574D8E1}"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36" name="CustomShape 8"/>
          <p:cNvSpPr/>
          <p:nvPr/>
        </p:nvSpPr>
        <p:spPr>
          <a:xfrm>
            <a:off x="7040160" y="4867560"/>
            <a:ext cx="1724400" cy="218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37" name="CustomShape 9"/>
          <p:cNvSpPr/>
          <p:nvPr/>
        </p:nvSpPr>
        <p:spPr>
          <a:xfrm>
            <a:off x="685800" y="274320"/>
            <a:ext cx="2559960" cy="149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38" name="PlaceHolder 1"/>
          <p:cNvSpPr>
            <a:spLocks noGrp="1"/>
          </p:cNvSpPr>
          <p:nvPr>
            <p:ph type="title"/>
          </p:nvPr>
        </p:nvSpPr>
        <p:spPr>
          <a:xfrm>
            <a:off x="228600" y="583200"/>
            <a:ext cx="8686440" cy="858240"/>
          </a:xfrm>
          <a:prstGeom prst="rect">
            <a:avLst/>
          </a:prstGeom>
          <a:noFill/>
          <a:ln w="0">
            <a:noFill/>
          </a:ln>
        </p:spPr>
        <p:txBody>
          <a:bodyPr lIns="0" rIns="0" tIns="0" bIns="0" anchor="ctr">
            <a:noAutofit/>
          </a:bodyPr>
          <a:p>
            <a:pPr indent="0">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39" name="PlaceHolder 2"/>
          <p:cNvSpPr>
            <a:spLocks noGrp="1"/>
          </p:cNvSpPr>
          <p:nvPr>
            <p:ph type="body"/>
          </p:nvPr>
        </p:nvSpPr>
        <p:spPr>
          <a:xfrm>
            <a:off x="457200" y="1203120"/>
            <a:ext cx="8229240" cy="2982960"/>
          </a:xfrm>
          <a:prstGeom prst="rect">
            <a:avLst/>
          </a:prstGeom>
          <a:noFill/>
          <a:ln w="0">
            <a:noFill/>
          </a:ln>
        </p:spPr>
        <p:txBody>
          <a:bodyPr lIns="0" rIns="0" tIns="0" bIns="0" anchor="t">
            <a:normAutofit/>
          </a:bodyPr>
          <a:p>
            <a:pPr marL="432000" indent="-324000">
              <a:lnSpc>
                <a:spcPct val="90000"/>
              </a:lnSpc>
              <a:spcBef>
                <a:spcPts val="1063"/>
              </a:spcBef>
              <a:buClr>
                <a:srgbClr val="000000"/>
              </a:buClr>
              <a:buSzPct val="45000"/>
              <a:buFont typeface="Wingdings" charset="2"/>
              <a:buChar char=""/>
            </a:pPr>
            <a:r>
              <a:rPr b="0" lang="en-US" sz="2100" spc="-1" strike="noStrike">
                <a:solidFill>
                  <a:srgbClr val="000000"/>
                </a:solidFill>
                <a:latin typeface="Arial"/>
              </a:rPr>
              <a:t>Click to edit the outline text format</a:t>
            </a:r>
            <a:endParaRPr b="0" lang="en-US" sz="2100" spc="-1" strike="noStrike">
              <a:solidFill>
                <a:srgbClr val="000000"/>
              </a:solidFill>
              <a:latin typeface="Arial"/>
            </a:endParaRPr>
          </a:p>
          <a:p>
            <a:pPr lvl="1" marL="864000" indent="-324000">
              <a:lnSpc>
                <a:spcPct val="90000"/>
              </a:lnSpc>
              <a:spcBef>
                <a:spcPts val="848"/>
              </a:spcBef>
              <a:buClr>
                <a:srgbClr val="000000"/>
              </a:buClr>
              <a:buSzPct val="75000"/>
              <a:buFont typeface="Symbol" charset="2"/>
              <a:buChar char=""/>
            </a:pPr>
            <a:r>
              <a:rPr b="0" lang="en-US" sz="1500" spc="-1" strike="noStrike">
                <a:solidFill>
                  <a:srgbClr val="000000"/>
                </a:solidFill>
                <a:latin typeface="Arial"/>
              </a:rPr>
              <a:t>Second Outline Level</a:t>
            </a:r>
            <a:endParaRPr b="0" lang="en-US" sz="1500" spc="-1" strike="noStrike">
              <a:solidFill>
                <a:srgbClr val="000000"/>
              </a:solidFill>
              <a:latin typeface="Arial"/>
            </a:endParaRPr>
          </a:p>
          <a:p>
            <a:pPr lvl="2" marL="1296000" indent="-288000">
              <a:lnSpc>
                <a:spcPct val="90000"/>
              </a:lnSpc>
              <a:spcBef>
                <a:spcPts val="635"/>
              </a:spcBef>
              <a:buClr>
                <a:srgbClr val="000000"/>
              </a:buClr>
              <a:buSzPct val="45000"/>
              <a:buFont typeface="Wingdings" charset="2"/>
              <a:buChar char=""/>
            </a:pPr>
            <a:r>
              <a:rPr b="0" lang="en-US" sz="1350" spc="-1" strike="noStrike">
                <a:solidFill>
                  <a:srgbClr val="000000"/>
                </a:solidFill>
                <a:latin typeface="Arial"/>
              </a:rPr>
              <a:t>Third Outline Level</a:t>
            </a:r>
            <a:endParaRPr b="0" lang="en-US" sz="1350" spc="-1" strike="noStrike">
              <a:solidFill>
                <a:srgbClr val="000000"/>
              </a:solidFill>
              <a:latin typeface="Arial"/>
            </a:endParaRPr>
          </a:p>
          <a:p>
            <a:pPr lvl="3" marL="1728000" indent="-216000">
              <a:lnSpc>
                <a:spcPct val="90000"/>
              </a:lnSpc>
              <a:spcBef>
                <a:spcPts val="422"/>
              </a:spcBef>
              <a:buClr>
                <a:srgbClr val="000000"/>
              </a:buClr>
              <a:buSzPct val="75000"/>
              <a:buFont typeface="Symbol" charset="2"/>
              <a:buChar char=""/>
            </a:pPr>
            <a:r>
              <a:rPr b="0" lang="en-US" sz="1350" spc="-1" strike="noStrike">
                <a:solidFill>
                  <a:srgbClr val="000000"/>
                </a:solidFill>
                <a:latin typeface="Arial"/>
              </a:rPr>
              <a:t>Fourth Outline Level</a:t>
            </a:r>
            <a:endParaRPr b="0" lang="en-US" sz="1350" spc="-1" strike="noStrike">
              <a:solidFill>
                <a:srgbClr val="000000"/>
              </a:solidFill>
              <a:latin typeface="Arial"/>
            </a:endParaRPr>
          </a:p>
          <a:p>
            <a:pPr lvl="4" marL="2160000" indent="-216000">
              <a:lnSpc>
                <a:spcPct val="90000"/>
              </a:lnSpc>
              <a:spcBef>
                <a:spcPts val="210"/>
              </a:spcBef>
              <a:buClr>
                <a:srgbClr val="000000"/>
              </a:buClr>
              <a:buSzPct val="45000"/>
              <a:buFont typeface="Wingdings" charset="2"/>
              <a:buChar char=""/>
            </a:pPr>
            <a:r>
              <a:rPr b="0" lang="en-US" sz="1500" spc="-1" strike="noStrike">
                <a:solidFill>
                  <a:srgbClr val="000000"/>
                </a:solidFill>
                <a:latin typeface="Arial"/>
              </a:rPr>
              <a:t>Fifth Outline Level</a:t>
            </a:r>
            <a:endParaRPr b="0" lang="en-US" sz="1500" spc="-1" strike="noStrike">
              <a:solidFill>
                <a:srgbClr val="000000"/>
              </a:solidFill>
              <a:latin typeface="Arial"/>
            </a:endParaRPr>
          </a:p>
          <a:p>
            <a:pPr lvl="5" marL="2592000" indent="-216000">
              <a:lnSpc>
                <a:spcPct val="90000"/>
              </a:lnSpc>
              <a:spcBef>
                <a:spcPts val="210"/>
              </a:spcBef>
              <a:buClr>
                <a:srgbClr val="000000"/>
              </a:buClr>
              <a:buSzPct val="45000"/>
              <a:buFont typeface="Wingdings" charset="2"/>
              <a:buChar char=""/>
            </a:pPr>
            <a:r>
              <a:rPr b="0" lang="en-US" sz="1500" spc="-1" strike="noStrike">
                <a:solidFill>
                  <a:srgbClr val="000000"/>
                </a:solidFill>
                <a:latin typeface="Arial"/>
              </a:rPr>
              <a:t>Sixth Outline Level</a:t>
            </a:r>
            <a:endParaRPr b="0" lang="en-US" sz="1500" spc="-1" strike="noStrike">
              <a:solidFill>
                <a:srgbClr val="000000"/>
              </a:solidFill>
              <a:latin typeface="Arial"/>
            </a:endParaRPr>
          </a:p>
          <a:p>
            <a:pPr lvl="6" marL="3024000" indent="-216000">
              <a:lnSpc>
                <a:spcPct val="90000"/>
              </a:lnSpc>
              <a:spcBef>
                <a:spcPts val="210"/>
              </a:spcBef>
              <a:buClr>
                <a:srgbClr val="000000"/>
              </a:buClr>
              <a:buSzPct val="45000"/>
              <a:buFont typeface="Wingdings" charset="2"/>
              <a:buChar char=""/>
            </a:pPr>
            <a:r>
              <a:rPr b="0" lang="en-US" sz="1500" spc="-1" strike="noStrike">
                <a:solidFill>
                  <a:srgbClr val="000000"/>
                </a:solidFill>
                <a:latin typeface="Arial"/>
              </a:rPr>
              <a:t>Seventh Outline Level</a:t>
            </a:r>
            <a:endParaRPr b="0" lang="en-US" sz="15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058-00-04ac-jan-2025-tg4ac-minutes.docx" TargetMode="External"/><Relationship Id="rId2" Type="http://schemas.openxmlformats.org/officeDocument/2006/relationships/slideLayout" Target="../slideLayouts/slideLayout15.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397-04-04ac-project-task-list-for-tg4ac.xlsx" TargetMode="External"/><Relationship Id="rId2" Type="http://schemas.openxmlformats.org/officeDocument/2006/relationships/hyperlink" Target="https://mentor.ieee.org/802.15/dcn/25/15-25-0107-00-04ac-consolidated-letter-ballot-comments.xlsx" TargetMode="External"/><Relationship Id="rId3"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6" name="CustomShape 1"/>
          <p:cNvSpPr/>
          <p:nvPr/>
        </p:nvSpPr>
        <p:spPr>
          <a:xfrm>
            <a:off x="152280" y="457200"/>
            <a:ext cx="8967600" cy="34513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TG4ac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2025-03-09</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TG4ac Privacy March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March</a:t>
            </a:r>
            <a:endParaRPr b="0" lang="fi-FI" sz="3200" spc="-1" strike="noStrike">
              <a:solidFill>
                <a:srgbClr val="000000"/>
              </a:solidFill>
              <a:latin typeface="Arial"/>
            </a:endParaRPr>
          </a:p>
        </p:txBody>
      </p:sp>
      <p:sp>
        <p:nvSpPr>
          <p:cNvPr id="294" name="PlaceHolder 2"/>
          <p:cNvSpPr>
            <a:spLocks noGrp="1"/>
          </p:cNvSpPr>
          <p:nvPr>
            <p:ph/>
          </p:nvPr>
        </p:nvSpPr>
        <p:spPr>
          <a:xfrm>
            <a:off x="457200" y="1383480"/>
            <a:ext cx="8228520" cy="34740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Create new draft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March</a:t>
            </a:r>
            <a:endParaRPr b="0" lang="fi-FI" sz="3200" spc="-1" strike="noStrike">
              <a:solidFill>
                <a:srgbClr val="000000"/>
              </a:solidFill>
              <a:latin typeface="Arial"/>
            </a:endParaRPr>
          </a:p>
        </p:txBody>
      </p:sp>
      <p:sp>
        <p:nvSpPr>
          <p:cNvPr id="296" name="PlaceHolder 2"/>
          <p:cNvSpPr>
            <a:spLocks noGrp="1"/>
          </p:cNvSpPr>
          <p:nvPr>
            <p:ph/>
          </p:nvPr>
        </p:nvSpPr>
        <p:spPr>
          <a:xfrm>
            <a:off x="457200" y="1383480"/>
            <a:ext cx="8228520" cy="3474000"/>
          </a:xfrm>
          <a:prstGeom prst="rect">
            <a:avLst/>
          </a:prstGeom>
          <a:noFill/>
          <a:ln w="0">
            <a:noFill/>
          </a:ln>
        </p:spPr>
        <p:txBody>
          <a:bodyPr lIns="0" rIns="0" tIns="0" bIns="0" anchor="t">
            <a:normAutofit fontScale="50000"/>
          </a:bodyPr>
          <a:p>
            <a:pPr marL="216000" indent="-162000">
              <a:spcBef>
                <a:spcPts val="1417"/>
              </a:spcBef>
              <a:buClr>
                <a:srgbClr val="000000"/>
              </a:buClr>
              <a:buSzPct val="50000"/>
              <a:buFont typeface="DejaVu Sans"/>
              <a:buChar char="●"/>
            </a:pPr>
            <a:r>
              <a:rPr b="0" lang="fi-FI" sz="3200" spc="-1" strike="noStrike">
                <a:solidFill>
                  <a:srgbClr val="000000"/>
                </a:solidFill>
                <a:latin typeface="Arial"/>
              </a:rPr>
              <a:t>Monday 10th of March 13:30-15:30</a:t>
            </a:r>
            <a:endParaRPr b="0" lang="fi-FI" sz="3200" spc="-1" strike="noStrike">
              <a:solidFill>
                <a:srgbClr val="000000"/>
              </a:solidFill>
              <a:latin typeface="Arial"/>
            </a:endParaRPr>
          </a:p>
          <a:p>
            <a:pPr lvl="1" marL="432000" indent="-162000">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432000" indent="-162000">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432000" indent="-162000">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00"/>
                </a:solidFill>
                <a:uFillTx/>
                <a:latin typeface="Arial"/>
                <a:hlinkClick r:id="rId1"/>
              </a:rPr>
              <a:t>15-25-0058-00</a:t>
            </a:r>
            <a:endParaRPr b="0" lang="fi-FI" sz="2800" spc="-1" strike="noStrike">
              <a:solidFill>
                <a:srgbClr val="000000"/>
              </a:solidFill>
              <a:latin typeface="Arial"/>
            </a:endParaRPr>
          </a:p>
          <a:p>
            <a:pPr lvl="1" marL="432000" indent="-162000">
              <a:spcBef>
                <a:spcPts val="1134"/>
              </a:spcBef>
              <a:buClr>
                <a:srgbClr val="000000"/>
              </a:buClr>
              <a:buSzPct val="50000"/>
              <a:buFont typeface="DejaVu Sans"/>
              <a:buChar char="●"/>
            </a:pPr>
            <a:r>
              <a:rPr b="0" lang="fi-FI" sz="2800" spc="-1" strike="noStrike">
                <a:solidFill>
                  <a:srgbClr val="000000"/>
                </a:solidFill>
                <a:latin typeface="Arial"/>
              </a:rPr>
              <a:t>Process letter ballot comments</a:t>
            </a:r>
            <a:endParaRPr b="0" lang="fi-FI" sz="2800" spc="-1" strike="noStrike">
              <a:solidFill>
                <a:srgbClr val="000000"/>
              </a:solidFill>
              <a:latin typeface="Arial"/>
            </a:endParaRPr>
          </a:p>
          <a:p>
            <a:pPr marL="216000" indent="-162000">
              <a:spcBef>
                <a:spcPts val="1417"/>
              </a:spcBef>
              <a:buClr>
                <a:srgbClr val="000000"/>
              </a:buClr>
              <a:buSzPct val="50000"/>
              <a:buFont typeface="DejaVu Sans"/>
              <a:buChar char="●"/>
            </a:pPr>
            <a:r>
              <a:rPr b="0" lang="fi-FI" sz="3200" spc="-1" strike="noStrike">
                <a:solidFill>
                  <a:srgbClr val="000000"/>
                </a:solidFill>
                <a:latin typeface="Arial"/>
              </a:rPr>
              <a:t>Wednesday 12th of March 13:30-15:30</a:t>
            </a:r>
            <a:endParaRPr b="0" lang="fi-FI" sz="3200" spc="-1" strike="noStrike">
              <a:solidFill>
                <a:srgbClr val="000000"/>
              </a:solidFill>
              <a:latin typeface="Arial"/>
            </a:endParaRPr>
          </a:p>
          <a:p>
            <a:pPr lvl="1" marL="432000" indent="-162000">
              <a:spcBef>
                <a:spcPts val="1134"/>
              </a:spcBef>
              <a:buClr>
                <a:srgbClr val="000000"/>
              </a:buClr>
              <a:buSzPct val="50000"/>
              <a:buFont typeface="DejaVu Sans"/>
              <a:buChar char="●"/>
            </a:pPr>
            <a:r>
              <a:rPr b="0" lang="fi-FI" sz="2800" spc="-1" strike="noStrike">
                <a:solidFill>
                  <a:srgbClr val="000000"/>
                </a:solidFill>
                <a:latin typeface="Arial"/>
              </a:rPr>
              <a:t>Review draft ready for the recirculation ballot</a:t>
            </a:r>
            <a:endParaRPr b="0" lang="fi-FI" sz="2800" spc="-1" strike="noStrike">
              <a:solidFill>
                <a:srgbClr val="000000"/>
              </a:solidFill>
              <a:latin typeface="Arial"/>
            </a:endParaRPr>
          </a:p>
          <a:p>
            <a:pPr lvl="1" marL="432000" indent="-162000">
              <a:spcBef>
                <a:spcPts val="1134"/>
              </a:spcBef>
              <a:buClr>
                <a:srgbClr val="000000"/>
              </a:buClr>
              <a:buSzPct val="50000"/>
              <a:buFont typeface="DejaVu Sans"/>
              <a:buChar char="●"/>
            </a:pPr>
            <a:r>
              <a:rPr b="0" lang="fi-FI" sz="2800" spc="-1" strike="noStrike">
                <a:solidFill>
                  <a:srgbClr val="000000"/>
                </a:solidFill>
                <a:latin typeface="Arial"/>
              </a:rPr>
              <a:t>Do motion to start recirculation ballot</a:t>
            </a:r>
            <a:endParaRPr b="0" lang="fi-FI" sz="2800" spc="-1" strike="noStrike">
              <a:solidFill>
                <a:srgbClr val="000000"/>
              </a:solidFill>
              <a:latin typeface="Arial"/>
            </a:endParaRPr>
          </a:p>
          <a:p>
            <a:pPr lvl="1" marL="432000" indent="-162000">
              <a:spcBef>
                <a:spcPts val="1134"/>
              </a:spcBef>
              <a:buClr>
                <a:srgbClr val="000000"/>
              </a:buClr>
              <a:buSzPct val="50000"/>
              <a:buFont typeface="DejaVu Sans"/>
              <a:buChar char="●"/>
            </a:pPr>
            <a:r>
              <a:rPr b="0" lang="fi-FI" sz="2800" spc="-1" strike="noStrike">
                <a:solidFill>
                  <a:srgbClr val="000000"/>
                </a:solidFill>
                <a:latin typeface="Arial"/>
              </a:rPr>
              <a:t>Do motion to form a CRG</a:t>
            </a:r>
            <a:endParaRPr b="0" lang="fi-FI" sz="2800" spc="-1" strike="noStrike">
              <a:solidFill>
                <a:srgbClr val="000000"/>
              </a:solidFill>
              <a:latin typeface="Arial"/>
            </a:endParaRPr>
          </a:p>
          <a:p>
            <a:pPr lvl="1" marL="432000" indent="-162000">
              <a:spcBef>
                <a:spcPts val="1134"/>
              </a:spcBef>
              <a:buClr>
                <a:srgbClr val="000000"/>
              </a:buClr>
              <a:buSzPct val="50000"/>
              <a:buFont typeface="DejaVu Sans"/>
              <a:buChar char="●"/>
            </a:pPr>
            <a:r>
              <a:rPr b="0" lang="fi-FI" sz="2800" spc="-1" strike="noStrike">
                <a:solidFill>
                  <a:srgbClr val="000000"/>
                </a:solidFill>
                <a:latin typeface="Arial"/>
              </a:rPr>
              <a:t>Get ready for SA ballot</a:t>
            </a:r>
            <a:endParaRPr b="0" lang="fi-FI" sz="2800" spc="-1" strike="noStrike">
              <a:solidFill>
                <a:srgbClr val="000000"/>
              </a:solidFill>
              <a:latin typeface="Arial"/>
            </a:endParaRPr>
          </a:p>
          <a:p>
            <a:pPr lvl="2" marL="648000" indent="-144000">
              <a:spcBef>
                <a:spcPts val="850"/>
              </a:spcBef>
              <a:buClr>
                <a:srgbClr val="000000"/>
              </a:buClr>
              <a:buSzPct val="50000"/>
              <a:buFont typeface="DejaVu Sans"/>
              <a:buChar char="●"/>
            </a:pPr>
            <a:r>
              <a:rPr b="0" lang="fi-FI" sz="2400" spc="-1" strike="noStrike">
                <a:solidFill>
                  <a:srgbClr val="000000"/>
                </a:solidFill>
                <a:latin typeface="Arial"/>
              </a:rPr>
              <a:t>Start forming a SA ballot pool</a:t>
            </a:r>
            <a:endParaRPr b="0" lang="fi-FI" sz="2400" spc="-1" strike="noStrike">
              <a:solidFill>
                <a:srgbClr val="000000"/>
              </a:solidFill>
              <a:latin typeface="Arial"/>
            </a:endParaRPr>
          </a:p>
          <a:p>
            <a:pPr lvl="2" marL="648000" indent="-144000">
              <a:spcBef>
                <a:spcPts val="850"/>
              </a:spcBef>
              <a:buClr>
                <a:srgbClr val="000000"/>
              </a:buClr>
              <a:buSzPct val="50000"/>
              <a:buFont typeface="DejaVu Sans"/>
              <a:buChar char="●"/>
            </a:pPr>
            <a:r>
              <a:rPr b="0" lang="fi-FI" sz="2400" spc="-1" strike="noStrike">
                <a:solidFill>
                  <a:srgbClr val="000000"/>
                </a:solidFill>
                <a:latin typeface="Arial"/>
              </a:rPr>
              <a:t>Start MEC</a:t>
            </a:r>
            <a:endParaRPr b="0" lang="fi-FI" sz="2400" spc="-1" strike="noStrike">
              <a:solidFill>
                <a:srgbClr val="000000"/>
              </a:solidFill>
              <a:latin typeface="Arial"/>
            </a:endParaRPr>
          </a:p>
          <a:p>
            <a:pPr lvl="1" marL="432000" indent="-162000">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298" name="PlaceHolder 2"/>
          <p:cNvSpPr>
            <a:spLocks noGrp="1"/>
          </p:cNvSpPr>
          <p:nvPr>
            <p:ph/>
          </p:nvPr>
        </p:nvSpPr>
        <p:spPr>
          <a:xfrm>
            <a:off x="457200" y="1383480"/>
            <a:ext cx="8228520" cy="34740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Project tasklist </a:t>
            </a:r>
            <a:r>
              <a:rPr b="0" lang="fi-FI" sz="3200" spc="-1" strike="noStrike" u="sng">
                <a:solidFill>
                  <a:srgbClr val="6666ff"/>
                </a:solidFill>
                <a:uFillTx/>
                <a:latin typeface="Arial"/>
                <a:hlinkClick r:id="rId1"/>
              </a:rPr>
              <a:t>15-23-0397-04</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Letter ballot comments </a:t>
            </a:r>
            <a:r>
              <a:rPr b="0" lang="fi-FI" sz="3200" spc="-1" strike="noStrike" u="sng">
                <a:solidFill>
                  <a:srgbClr val="6666ff"/>
                </a:solidFill>
                <a:uFillTx/>
                <a:latin typeface="Arial"/>
                <a:hlinkClick r:id="rId2"/>
              </a:rPr>
              <a:t>15-25-0107-00</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9" name="CustomShape 21"/>
          <p:cNvSpPr/>
          <p:nvPr/>
        </p:nvSpPr>
        <p:spPr>
          <a:xfrm>
            <a:off x="457200" y="1635120"/>
            <a:ext cx="8225640" cy="29797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TG4ac formally request that 802.15 WG start a WG recirculation requesting approval of document P802-15-4ac_D01 and to forward document P802-15-4ac_D01</a:t>
            </a:r>
            <a:r>
              <a:rPr b="0" i="1" lang="en-US" sz="2000" spc="-1" strike="noStrike">
                <a:solidFill>
                  <a:srgbClr val="000000"/>
                </a:solidFill>
                <a:latin typeface="Arial"/>
                <a:ea typeface="DejaVu Sans"/>
              </a:rPr>
              <a:t>,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00" name="PlaceHolder 1"/>
          <p:cNvSpPr>
            <a:spLocks noGrp="1"/>
          </p:cNvSpPr>
          <p:nvPr>
            <p:ph type="title"/>
          </p:nvPr>
        </p:nvSpPr>
        <p:spPr>
          <a:xfrm>
            <a:off x="228600" y="583200"/>
            <a:ext cx="8686440" cy="8582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recirculation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CustomShape 31"/>
          <p:cNvSpPr/>
          <p:nvPr/>
        </p:nvSpPr>
        <p:spPr>
          <a:xfrm>
            <a:off x="457200" y="1635120"/>
            <a:ext cx="8225640" cy="29797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document P802-15-4ac_D01 and to forward document P802-15-4ac_D01</a:t>
            </a:r>
            <a:r>
              <a:rPr b="0" i="1" lang="en-US" sz="2000" spc="-1" strike="noStrike">
                <a:solidFill>
                  <a:srgbClr val="000000"/>
                </a:solidFill>
                <a:latin typeface="Arial"/>
                <a:ea typeface="DejaVu Sans"/>
              </a:rPr>
              <a:t>,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02" name="PlaceHolder 1"/>
          <p:cNvSpPr>
            <a:spLocks noGrp="1"/>
          </p:cNvSpPr>
          <p:nvPr>
            <p:ph type="title"/>
          </p:nvPr>
        </p:nvSpPr>
        <p:spPr>
          <a:xfrm>
            <a:off x="228600" y="583200"/>
            <a:ext cx="8686440" cy="8582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recirculation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3" name="CustomShape 35"/>
          <p:cNvSpPr/>
          <p:nvPr/>
        </p:nvSpPr>
        <p:spPr>
          <a:xfrm>
            <a:off x="457200" y="1635120"/>
            <a:ext cx="8225640" cy="297972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TG4ac requests that 802.15 WG approve the formation of a Comment Resolution Group (CRG) for the WG balloting of the P802-15-4ac_D01 with the following membership: Tero Kivinen (Chair), </a:t>
            </a:r>
            <a:r>
              <a:rPr b="0" i="1" lang="en-US" sz="2000" spc="-1" strike="noStrike">
                <a:solidFill>
                  <a:srgbClr val="000000"/>
                </a:solidFill>
                <a:highlight>
                  <a:srgbClr val="ffff00"/>
                </a:highlight>
                <a:latin typeface="Arial"/>
                <a:ea typeface="DejaVu Sans"/>
              </a:rPr>
              <a:t>Person 2</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3</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4</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Person 5</a:t>
            </a:r>
            <a:r>
              <a:rPr b="0" i="1" lang="en-US" sz="2000" spc="-1" strike="noStrike">
                <a:solidFill>
                  <a:srgbClr val="000000"/>
                </a:solidFill>
                <a:latin typeface="Arial"/>
                <a:ea typeface="DejaVu Sans"/>
              </a:rPr>
              <a:t>. The 802-15-4ac</a:t>
            </a:r>
            <a:r>
              <a:rPr b="0" i="1" lang="en-US" sz="2000" spc="-1" strike="noStrike">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04" name="PlaceHolder 1"/>
          <p:cNvSpPr>
            <a:spLocks noGrp="1"/>
          </p:cNvSpPr>
          <p:nvPr>
            <p:ph type="title"/>
          </p:nvPr>
        </p:nvSpPr>
        <p:spPr>
          <a:xfrm>
            <a:off x="228600" y="583200"/>
            <a:ext cx="8686440" cy="8582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5" name="CustomShape 18"/>
          <p:cNvSpPr/>
          <p:nvPr/>
        </p:nvSpPr>
        <p:spPr>
          <a:xfrm>
            <a:off x="457200" y="1635120"/>
            <a:ext cx="8225640" cy="297972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P802-15-4ac_D01 with the following membership: Tero Kivinen</a:t>
            </a:r>
            <a:r>
              <a:rPr b="0" i="1" lang="en-US" sz="2000" spc="-1" strike="noStrike">
                <a:solidFill>
                  <a:srgbClr val="000000"/>
                </a:solidFill>
                <a:highlight>
                  <a:srgbClr val="ffff00"/>
                </a:highlight>
                <a:latin typeface="Arial"/>
                <a:ea typeface="DejaVu Sans"/>
              </a:rPr>
              <a:t> </a:t>
            </a:r>
            <a:r>
              <a:rPr b="0" i="1" lang="en-US" sz="2000" spc="-1" strike="noStrike">
                <a:solidFill>
                  <a:srgbClr val="000000"/>
                </a:solidFill>
                <a:latin typeface="Arial"/>
                <a:ea typeface="DejaVu Sans"/>
              </a:rPr>
              <a:t>(Chair), </a:t>
            </a:r>
            <a:r>
              <a:rPr b="0" i="1" lang="en-US" sz="2000" spc="-1" strike="noStrike">
                <a:solidFill>
                  <a:srgbClr val="000000"/>
                </a:solidFill>
                <a:highlight>
                  <a:srgbClr val="ffff00"/>
                </a:highlight>
                <a:latin typeface="Arial"/>
                <a:ea typeface="DejaVu Sans"/>
              </a:rPr>
              <a:t>Person 2</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3</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4</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Person 5</a:t>
            </a:r>
            <a:r>
              <a:rPr b="0" i="1" lang="en-US" sz="2000" spc="-1" strike="noStrike">
                <a:solidFill>
                  <a:srgbClr val="000000"/>
                </a:solidFill>
                <a:latin typeface="Arial"/>
                <a:ea typeface="DejaVu Sans"/>
              </a:rPr>
              <a:t>. The 802-15-4ac</a:t>
            </a:r>
            <a:r>
              <a:rPr b="0" i="1" lang="en-US" sz="2000" spc="-1" strike="noStrike">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06" name="PlaceHolder 1"/>
          <p:cNvSpPr>
            <a:spLocks noGrp="1"/>
          </p:cNvSpPr>
          <p:nvPr>
            <p:ph type="title"/>
          </p:nvPr>
        </p:nvSpPr>
        <p:spPr>
          <a:xfrm>
            <a:off x="228600" y="583200"/>
            <a:ext cx="8686440" cy="8582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formation for 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308" name=""/>
          <p:cNvGraphicFramePr/>
          <p:nvPr/>
        </p:nvGraphicFramePr>
        <p:xfrm>
          <a:off x="1077840" y="1284840"/>
          <a:ext cx="7109640" cy="3539880"/>
        </p:xfrm>
        <a:graphic>
          <a:graphicData uri="http://schemas.openxmlformats.org/drawingml/2006/table">
            <a:tbl>
              <a:tblPr/>
              <a:tblGrid>
                <a:gridCol w="5625360"/>
                <a:gridCol w="1484640"/>
              </a:tblGrid>
              <a:tr h="3740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a:t>
                      </a:r>
                      <a:r>
                        <a:rPr b="0" lang="en-US" sz="1800" spc="-1" strike="sngStrike">
                          <a:solidFill>
                            <a:srgbClr val="003300"/>
                          </a:solidFill>
                          <a:latin typeface="Arial"/>
                        </a:rPr>
                        <a:t> of the draft for WG pre-ballot commenting</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40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r>
                        <a:rPr b="0" lang="fi-FI" sz="1800" spc="-1" strike="sngStrike">
                          <a:solidFill>
                            <a:srgbClr val="003300"/>
                          </a:solidFill>
                          <a:latin typeface="Arial"/>
                        </a:rPr>
                        <a:t>Letter ballot recirculation</a:t>
                      </a:r>
                      <a:endParaRPr b="0" lang="fi-FI" sz="1800" spc="-1" strike="sngStrike">
                        <a:solidFill>
                          <a:srgbClr val="003300"/>
                        </a:solidFill>
                        <a:latin typeface="Arial"/>
                      </a:endParaRPr>
                    </a:p>
                  </a:txBody>
                  <a:tcPr anchor="t" marL="90000" marR="90000">
                    <a:lnL w="720">
                      <a:solidFill>
                        <a:srgbClr val="ffffff"/>
                      </a:solidFill>
                    </a:lnL>
                    <a:lnR w="720">
                      <a:solidFill>
                        <a:srgbClr val="ffffff"/>
                      </a:solidFill>
                    </a:lnR>
                    <a:lnT w="720">
                      <a:solidFill>
                        <a:srgbClr val="ffffff"/>
                      </a:solidFill>
                    </a:lnT>
                    <a:lnB>
                      <a:noFill/>
                    </a:lnB>
                    <a:solidFill>
                      <a:srgbClr val="cccccc"/>
                    </a:solidFill>
                  </a:tcPr>
                </a:tc>
                <a:tc>
                  <a:txBody>
                    <a:bodyPr lIns="90000" rIns="90000" anchor="t">
                      <a:noAutofit/>
                    </a:bodyPr>
                    <a:p>
                      <a:r>
                        <a:rPr b="0" lang="fi-FI"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a:noFill/>
                    </a:lnB>
                    <a:solidFill>
                      <a:srgbClr val="cccccc"/>
                    </a:solidFill>
                  </a:tcPr>
                </a:tc>
              </a:tr>
              <a:tr h="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a:no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May 2025</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a:noFill/>
                    </a:lnB>
                    <a:solidFill>
                      <a:srgbClr val="e6e6e6"/>
                    </a:solidFill>
                  </a:tcPr>
                </a:tc>
              </a:tr>
              <a:tr h="3740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Jun 2025</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40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a:noFill/>
                    </a:lnT>
                    <a:lnB>
                      <a:no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a:noFill/>
                    </a:lnT>
                    <a:lnB>
                      <a:noFill/>
                    </a:lnB>
                    <a:solidFill>
                      <a:srgbClr val="e6e6e6"/>
                    </a:solidFill>
                  </a:tcPr>
                </a:tc>
              </a:tr>
              <a:tr h="3740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080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9"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310" name="PlaceHolder 2"/>
          <p:cNvSpPr>
            <a:spLocks noGrp="1"/>
          </p:cNvSpPr>
          <p:nvPr>
            <p:ph/>
          </p:nvPr>
        </p:nvSpPr>
        <p:spPr>
          <a:xfrm>
            <a:off x="457200" y="1383480"/>
            <a:ext cx="8228520" cy="3474000"/>
          </a:xfrm>
          <a:prstGeom prst="rect">
            <a:avLst/>
          </a:prstGeom>
          <a:noFill/>
          <a:ln w="0">
            <a:noFill/>
          </a:ln>
        </p:spPr>
        <p:txBody>
          <a:bodyPr lIns="0" rIns="0" tIns="0" bIns="0" anchor="t">
            <a:normAutofit fontScale="78000"/>
          </a:bodyPr>
          <a:p>
            <a:pPr marL="336960" indent="-252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Processed all letter ballot comments</a:t>
            </a:r>
            <a:endParaRPr b="0" lang="fi-FI" sz="3200" spc="-1" strike="noStrike">
              <a:solidFill>
                <a:srgbClr val="000000"/>
              </a:solidFill>
              <a:latin typeface="Arial"/>
            </a:endParaRPr>
          </a:p>
          <a:p>
            <a:pPr marL="336960" indent="-252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Prepared draft for recirculation</a:t>
            </a:r>
            <a:endParaRPr b="0" lang="fi-FI" sz="3200" spc="-1" strike="noStrike">
              <a:solidFill>
                <a:srgbClr val="000000"/>
              </a:solidFill>
              <a:latin typeface="Arial"/>
            </a:endParaRPr>
          </a:p>
          <a:p>
            <a:pPr marL="336960" indent="-252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 after this session</a:t>
            </a:r>
            <a:endParaRPr b="0" lang="fi-FI" sz="3200" spc="-1" strike="noStrike">
              <a:solidFill>
                <a:srgbClr val="000000"/>
              </a:solidFill>
              <a:latin typeface="Arial"/>
            </a:endParaRPr>
          </a:p>
          <a:p>
            <a:pPr marL="336960" indent="-252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336960" indent="-252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Get ready for SA ballot</a:t>
            </a:r>
            <a:endParaRPr b="0" lang="fi-FI" sz="3200" spc="-1" strike="noStrike">
              <a:solidFill>
                <a:srgbClr val="000000"/>
              </a:solidFill>
              <a:latin typeface="Arial"/>
            </a:endParaRPr>
          </a:p>
          <a:p>
            <a:pPr lvl="1" marL="673920" indent="-252720">
              <a:lnSpc>
                <a:spcPct val="100000"/>
              </a:lnSpc>
              <a:spcBef>
                <a:spcPts val="1134"/>
              </a:spcBef>
              <a:buClr>
                <a:srgbClr val="000000"/>
              </a:buClr>
              <a:buSzPct val="75000"/>
              <a:buFont typeface="Symbol" charset="2"/>
              <a:buChar char=""/>
            </a:pPr>
            <a:r>
              <a:rPr b="0" lang="fi-FI" sz="3200" spc="-1" strike="noStrike">
                <a:solidFill>
                  <a:srgbClr val="000000"/>
                </a:solidFill>
                <a:latin typeface="Arial"/>
              </a:rPr>
              <a:t>Start forming a SA ballot pool</a:t>
            </a:r>
            <a:endParaRPr b="0" lang="fi-FI" sz="3200" spc="-1" strike="noStrike">
              <a:solidFill>
                <a:srgbClr val="000000"/>
              </a:solidFill>
              <a:latin typeface="Arial"/>
            </a:endParaRPr>
          </a:p>
          <a:p>
            <a:pPr lvl="1" marL="673920" indent="-252720">
              <a:lnSpc>
                <a:spcPct val="100000"/>
              </a:lnSpc>
              <a:spcBef>
                <a:spcPts val="1134"/>
              </a:spcBef>
              <a:buClr>
                <a:srgbClr val="000000"/>
              </a:buClr>
              <a:buSzPct val="75000"/>
              <a:buFont typeface="Symbol" charset="2"/>
              <a:buChar char=""/>
            </a:pPr>
            <a:r>
              <a:rPr b="0" lang="fi-FI" sz="3200" spc="-1" strike="noStrike">
                <a:solidFill>
                  <a:srgbClr val="000000"/>
                </a:solidFill>
                <a:latin typeface="Arial"/>
              </a:rPr>
              <a:t>Start MEC</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TG4ac for May</a:t>
            </a:r>
            <a:endParaRPr b="0" lang="fi-FI" sz="3200" spc="-1" strike="noStrike">
              <a:solidFill>
                <a:srgbClr val="000000"/>
              </a:solidFill>
              <a:latin typeface="Arial"/>
            </a:endParaRPr>
          </a:p>
        </p:txBody>
      </p:sp>
      <p:sp>
        <p:nvSpPr>
          <p:cNvPr id="312" name="PlaceHolder 2"/>
          <p:cNvSpPr>
            <a:spLocks noGrp="1"/>
          </p:cNvSpPr>
          <p:nvPr>
            <p:ph/>
          </p:nvPr>
        </p:nvSpPr>
        <p:spPr>
          <a:xfrm>
            <a:off x="457200" y="1383480"/>
            <a:ext cx="8228520" cy="347400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TG9a, or TG4ae.</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letter ballots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Forward draft to standard 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CustomShape 2"/>
          <p:cNvSpPr/>
          <p:nvPr/>
        </p:nvSpPr>
        <p:spPr>
          <a:xfrm>
            <a:off x="540000" y="1115640"/>
            <a:ext cx="8099280" cy="3743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278" name="CustomShape 3"/>
          <p:cNvSpPr/>
          <p:nvPr/>
        </p:nvSpPr>
        <p:spPr>
          <a:xfrm>
            <a:off x="720000" y="461520"/>
            <a:ext cx="7715160" cy="6177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CustomShape 4"/>
          <p:cNvSpPr/>
          <p:nvPr/>
        </p:nvSpPr>
        <p:spPr>
          <a:xfrm>
            <a:off x="720000" y="476280"/>
            <a:ext cx="7739280" cy="603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280" name="CustomShape 5"/>
          <p:cNvSpPr/>
          <p:nvPr/>
        </p:nvSpPr>
        <p:spPr>
          <a:xfrm>
            <a:off x="540000" y="1125000"/>
            <a:ext cx="8099280" cy="35542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CustomShape 6"/>
          <p:cNvSpPr/>
          <p:nvPr/>
        </p:nvSpPr>
        <p:spPr>
          <a:xfrm>
            <a:off x="720000" y="469800"/>
            <a:ext cx="7739280" cy="609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282" name="CustomShape 7"/>
          <p:cNvSpPr/>
          <p:nvPr/>
        </p:nvSpPr>
        <p:spPr>
          <a:xfrm>
            <a:off x="540000" y="1115640"/>
            <a:ext cx="8099280" cy="37436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CustomShape 8"/>
          <p:cNvSpPr/>
          <p:nvPr/>
        </p:nvSpPr>
        <p:spPr>
          <a:xfrm>
            <a:off x="720000" y="486720"/>
            <a:ext cx="7739280" cy="62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284" name="CustomShape 9"/>
          <p:cNvSpPr/>
          <p:nvPr/>
        </p:nvSpPr>
        <p:spPr>
          <a:xfrm>
            <a:off x="540000" y="1115640"/>
            <a:ext cx="8099280" cy="3743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CustomShape 10"/>
          <p:cNvSpPr/>
          <p:nvPr/>
        </p:nvSpPr>
        <p:spPr>
          <a:xfrm>
            <a:off x="720000" y="486000"/>
            <a:ext cx="7739280" cy="629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286" name="CustomShape 11"/>
          <p:cNvSpPr/>
          <p:nvPr/>
        </p:nvSpPr>
        <p:spPr>
          <a:xfrm>
            <a:off x="540000" y="1135080"/>
            <a:ext cx="8099280" cy="3724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CustomShape 12"/>
          <p:cNvSpPr/>
          <p:nvPr/>
        </p:nvSpPr>
        <p:spPr>
          <a:xfrm>
            <a:off x="720000" y="486000"/>
            <a:ext cx="7739280" cy="809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288" name="CustomShape 13"/>
          <p:cNvSpPr/>
          <p:nvPr/>
        </p:nvSpPr>
        <p:spPr>
          <a:xfrm>
            <a:off x="540000" y="1296000"/>
            <a:ext cx="8099280" cy="3563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CustomShape 14"/>
          <p:cNvSpPr/>
          <p:nvPr/>
        </p:nvSpPr>
        <p:spPr>
          <a:xfrm>
            <a:off x="720000" y="486000"/>
            <a:ext cx="7739280" cy="449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90" name="CustomShape 15"/>
          <p:cNvSpPr/>
          <p:nvPr/>
        </p:nvSpPr>
        <p:spPr>
          <a:xfrm>
            <a:off x="540000" y="1315080"/>
            <a:ext cx="8099280" cy="3544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CustomShape 16"/>
          <p:cNvSpPr/>
          <p:nvPr/>
        </p:nvSpPr>
        <p:spPr>
          <a:xfrm>
            <a:off x="720000" y="486000"/>
            <a:ext cx="7739280" cy="449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92" name="CustomShape 17"/>
          <p:cNvSpPr/>
          <p:nvPr/>
        </p:nvSpPr>
        <p:spPr>
          <a:xfrm>
            <a:off x="540000" y="1315080"/>
            <a:ext cx="8099280" cy="3544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233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2025-03-09T16:46:22Z</dcterms:modified>
  <cp:revision>21</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