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9"/>
  </p:notesMasterIdLst>
  <p:sldIdLst>
    <p:sldId id="287" r:id="rId2"/>
    <p:sldId id="290" r:id="rId3"/>
    <p:sldId id="294" r:id="rId4"/>
    <p:sldId id="2067" r:id="rId5"/>
    <p:sldId id="299" r:id="rId6"/>
    <p:sldId id="297" r:id="rId7"/>
    <p:sldId id="298" r:id="rId8"/>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9900"/>
    <a:srgbClr val="FF9933"/>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3" autoAdjust="0"/>
    <p:restoredTop sz="94646" autoAdjust="0"/>
  </p:normalViewPr>
  <p:slideViewPr>
    <p:cSldViewPr>
      <p:cViewPr varScale="1">
        <p:scale>
          <a:sx n="115" d="100"/>
          <a:sy n="115" d="100"/>
        </p:scale>
        <p:origin x="864" y="3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DBB2675E-2543-480B-9341-14DF21D2A9E4}"/>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D8441A4B-C8F1-421B-BFD4-7C4535D1B563}"/>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964572D5-EAF6-480C-A47F-7F185CD9FC7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A09F5A63-9ACA-441F-8797-737BAFA22727}"/>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5CCB7DB9-1F33-40AB-8B30-6AD99F061223}"/>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DF5EB4C-758B-40DF-861B-72DE761D8D92}"/>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B8CC2DE0-C2CA-4CD4-A8D1-62048B8A649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C2A8C07D-8F30-41BE-8373-3275BDD4AE62}"/>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9B4854D6-B5D7-43AF-86C0-166CE15C555B}"/>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51885309-2C31-4A38-A5F4-B970CDB66FD5}"/>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E21D6726-4968-4DDF-B276-2B91C2ED46EC}"/>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F33BEF00-42D9-4225-9656-74514336F233}"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78CFD82E-96FC-4978-91FA-B528F1711260}"/>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3086" name="Line 13">
            <a:extLst>
              <a:ext uri="{FF2B5EF4-FFF2-40B4-BE49-F238E27FC236}">
                <a16:creationId xmlns:a16="http://schemas.microsoft.com/office/drawing/2014/main" id="{8988423A-ACF6-41FA-A7AE-41302CDBC11A}"/>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63FBAD52-009D-4E02-85CE-B25777F16115}"/>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C2370FC7-7DE4-4BAF-9641-5A93EC51769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443F1407-FCE1-4ACD-93DB-9FC2DBCCE19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1D19F68A-143A-4BC6-A76F-0CC825C81D53}"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3D307FAF-885D-4A93-ABA0-A4FB8F135E00}"/>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9912359E-9FAC-4CC6-A470-1F9161D91EBB}"/>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31AFB73-C54B-4141-A5D8-889609458DC2}"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7C9F74CF-5586-45AE-8778-70EFC00C6B0D}"/>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F3902F45-C35A-42F6-B3B8-8D3C506BCEF8}"/>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4BA97CBF-D27F-45D7-97AE-0EBE097928A4}"/>
              </a:ext>
            </a:extLst>
          </p:cNvPr>
          <p:cNvSpPr>
            <a:spLocks noGrp="1" noChangeArrowheads="1"/>
          </p:cNvSpPr>
          <p:nvPr>
            <p:ph type="sldNum" idx="10"/>
          </p:nvPr>
        </p:nvSpPr>
        <p:spPr>
          <a:ln/>
        </p:spPr>
        <p:txBody>
          <a:bodyPr/>
          <a:lstStyle>
            <a:lvl1pPr>
              <a:defRPr/>
            </a:lvl1pPr>
          </a:lstStyle>
          <a:p>
            <a:pPr>
              <a:defRPr/>
            </a:pPr>
            <a:r>
              <a:rPr lang="en-US" altLang="en-US"/>
              <a:t>Slide </a:t>
            </a:r>
            <a:fld id="{50C83FAC-7061-47E3-8B34-546EA1F1313E}" type="slidenum">
              <a:rPr lang="en-US" altLang="en-US" smtClean="0"/>
              <a:pPr>
                <a:defRPr/>
              </a:pPr>
              <a:t>‹#›</a:t>
            </a:fld>
            <a:endParaRPr lang="en-US" altLang="en-US"/>
          </a:p>
        </p:txBody>
      </p:sp>
    </p:spTree>
    <p:extLst>
      <p:ext uri="{BB962C8B-B14F-4D97-AF65-F5344CB8AC3E}">
        <p14:creationId xmlns:p14="http://schemas.microsoft.com/office/powerpoint/2010/main" val="445789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046013A4-8FE8-4229-B7BC-2E688C5D7D61}"/>
              </a:ext>
            </a:extLst>
          </p:cNvPr>
          <p:cNvSpPr>
            <a:spLocks noGrp="1" noChangeArrowheads="1"/>
          </p:cNvSpPr>
          <p:nvPr>
            <p:ph type="sldNum" idx="10"/>
          </p:nvPr>
        </p:nvSpPr>
        <p:spPr>
          <a:ln/>
        </p:spPr>
        <p:txBody>
          <a:bodyPr/>
          <a:lstStyle>
            <a:lvl1pPr>
              <a:defRPr/>
            </a:lvl1pPr>
          </a:lstStyle>
          <a:p>
            <a:pPr>
              <a:defRPr/>
            </a:pPr>
            <a:r>
              <a:rPr lang="en-US" altLang="en-US"/>
              <a:t>Slide </a:t>
            </a:r>
            <a:fld id="{F187470B-50EF-4A48-B024-330BF2280833}" type="slidenum">
              <a:rPr lang="en-US" altLang="en-US" smtClean="0"/>
              <a:pPr>
                <a:defRPr/>
              </a:pPr>
              <a:t>‹#›</a:t>
            </a:fld>
            <a:endParaRPr lang="en-US" altLang="en-US"/>
          </a:p>
        </p:txBody>
      </p:sp>
    </p:spTree>
    <p:extLst>
      <p:ext uri="{BB962C8B-B14F-4D97-AF65-F5344CB8AC3E}">
        <p14:creationId xmlns:p14="http://schemas.microsoft.com/office/powerpoint/2010/main" val="4203259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385868EA-6B24-4679-8575-B1EC0BDE143E}"/>
              </a:ext>
            </a:extLst>
          </p:cNvPr>
          <p:cNvSpPr>
            <a:spLocks noGrp="1" noChangeArrowheads="1"/>
          </p:cNvSpPr>
          <p:nvPr>
            <p:ph type="sldNum" idx="10"/>
          </p:nvPr>
        </p:nvSpPr>
        <p:spPr>
          <a:ln/>
        </p:spPr>
        <p:txBody>
          <a:bodyPr/>
          <a:lstStyle>
            <a:lvl1pPr>
              <a:defRPr/>
            </a:lvl1pPr>
          </a:lstStyle>
          <a:p>
            <a:pPr>
              <a:defRPr/>
            </a:pPr>
            <a:r>
              <a:rPr lang="en-US" altLang="en-US"/>
              <a:t>Slide </a:t>
            </a:r>
            <a:fld id="{A4F93A1E-0EC3-45BF-AB9B-BEB974D014DF}" type="slidenum">
              <a:rPr lang="en-US" altLang="en-US" smtClean="0"/>
              <a:pPr>
                <a:defRPr/>
              </a:pPr>
              <a:t>‹#›</a:t>
            </a:fld>
            <a:endParaRPr lang="en-US" altLang="en-US"/>
          </a:p>
        </p:txBody>
      </p:sp>
    </p:spTree>
    <p:extLst>
      <p:ext uri="{BB962C8B-B14F-4D97-AF65-F5344CB8AC3E}">
        <p14:creationId xmlns:p14="http://schemas.microsoft.com/office/powerpoint/2010/main" val="1144642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1BF61E6B-9EC9-441F-9987-FFA0CCDD413A}"/>
              </a:ext>
            </a:extLst>
          </p:cNvPr>
          <p:cNvSpPr>
            <a:spLocks noGrp="1" noChangeArrowheads="1"/>
          </p:cNvSpPr>
          <p:nvPr>
            <p:ph type="sldNum" idx="10"/>
          </p:nvPr>
        </p:nvSpPr>
        <p:spPr>
          <a:ln/>
        </p:spPr>
        <p:txBody>
          <a:bodyPr/>
          <a:lstStyle>
            <a:lvl1pPr>
              <a:defRPr/>
            </a:lvl1pPr>
          </a:lstStyle>
          <a:p>
            <a:pPr>
              <a:defRPr/>
            </a:pPr>
            <a:r>
              <a:rPr lang="en-US" altLang="en-US"/>
              <a:t>Slide </a:t>
            </a:r>
            <a:fld id="{3E6F861A-ECE9-40DC-8824-99AB8188EE7A}" type="slidenum">
              <a:rPr lang="en-US" altLang="en-US" smtClean="0"/>
              <a:pPr>
                <a:defRPr/>
              </a:pPr>
              <a:t>‹#›</a:t>
            </a:fld>
            <a:endParaRPr lang="en-US" altLang="en-US"/>
          </a:p>
        </p:txBody>
      </p:sp>
    </p:spTree>
    <p:extLst>
      <p:ext uri="{BB962C8B-B14F-4D97-AF65-F5344CB8AC3E}">
        <p14:creationId xmlns:p14="http://schemas.microsoft.com/office/powerpoint/2010/main" val="3262904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24DD9AAD-0056-4686-B95A-C7969BC1627B}"/>
              </a:ext>
            </a:extLst>
          </p:cNvPr>
          <p:cNvSpPr>
            <a:spLocks noGrp="1" noChangeArrowheads="1"/>
          </p:cNvSpPr>
          <p:nvPr>
            <p:ph type="sldNum" idx="10"/>
          </p:nvPr>
        </p:nvSpPr>
        <p:spPr>
          <a:ln/>
        </p:spPr>
        <p:txBody>
          <a:bodyPr/>
          <a:lstStyle>
            <a:lvl1pPr>
              <a:defRPr/>
            </a:lvl1pPr>
          </a:lstStyle>
          <a:p>
            <a:pPr>
              <a:defRPr/>
            </a:pPr>
            <a:r>
              <a:rPr lang="en-US" altLang="en-US"/>
              <a:t>Slide </a:t>
            </a:r>
            <a:fld id="{667EDA30-9F71-4BC3-81D1-F1FAB6E38F0B}" type="slidenum">
              <a:rPr lang="en-US" altLang="en-US" smtClean="0"/>
              <a:pPr>
                <a:defRPr/>
              </a:pPr>
              <a:t>‹#›</a:t>
            </a:fld>
            <a:endParaRPr lang="en-US" altLang="en-US"/>
          </a:p>
        </p:txBody>
      </p:sp>
    </p:spTree>
    <p:extLst>
      <p:ext uri="{BB962C8B-B14F-4D97-AF65-F5344CB8AC3E}">
        <p14:creationId xmlns:p14="http://schemas.microsoft.com/office/powerpoint/2010/main" val="846429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B52FA981-EC35-44EF-AF17-588288BFE7D3}"/>
              </a:ext>
            </a:extLst>
          </p:cNvPr>
          <p:cNvSpPr>
            <a:spLocks noGrp="1" noChangeArrowheads="1"/>
          </p:cNvSpPr>
          <p:nvPr>
            <p:ph type="sldNum" idx="10"/>
          </p:nvPr>
        </p:nvSpPr>
        <p:spPr>
          <a:ln/>
        </p:spPr>
        <p:txBody>
          <a:bodyPr/>
          <a:lstStyle>
            <a:lvl1pPr>
              <a:defRPr/>
            </a:lvl1pPr>
          </a:lstStyle>
          <a:p>
            <a:pPr>
              <a:defRPr/>
            </a:pPr>
            <a:r>
              <a:rPr lang="en-US" altLang="en-US"/>
              <a:t>Slide </a:t>
            </a:r>
            <a:fld id="{19C68974-EEA2-4D2F-A1A8-D72DCE18A17D}" type="slidenum">
              <a:rPr lang="en-US" altLang="en-US" smtClean="0"/>
              <a:pPr>
                <a:defRPr/>
              </a:pPr>
              <a:t>‹#›</a:t>
            </a:fld>
            <a:endParaRPr lang="en-US" altLang="en-US"/>
          </a:p>
        </p:txBody>
      </p:sp>
    </p:spTree>
    <p:extLst>
      <p:ext uri="{BB962C8B-B14F-4D97-AF65-F5344CB8AC3E}">
        <p14:creationId xmlns:p14="http://schemas.microsoft.com/office/powerpoint/2010/main" val="2788498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C00876E-350D-4D03-93EB-648C7A335E8A}"/>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B223389C-7FC9-4CDC-9216-560B2E2AA30A}" type="slidenum">
              <a:rPr lang="en-US" altLang="en-US" smtClean="0"/>
              <a:pPr>
                <a:defRPr/>
              </a:pPr>
              <a:t>‹#›</a:t>
            </a:fld>
            <a:endParaRPr lang="en-US" altLang="en-US"/>
          </a:p>
        </p:txBody>
      </p:sp>
    </p:spTree>
    <p:extLst>
      <p:ext uri="{BB962C8B-B14F-4D97-AF65-F5344CB8AC3E}">
        <p14:creationId xmlns:p14="http://schemas.microsoft.com/office/powerpoint/2010/main" val="1654630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C8DA5A66-34FF-4562-9C40-77151CB71738}"/>
              </a:ext>
            </a:extLst>
          </p:cNvPr>
          <p:cNvSpPr>
            <a:spLocks noChangeArrowheads="1"/>
          </p:cNvSpPr>
          <p:nvPr/>
        </p:nvSpPr>
        <p:spPr bwMode="auto">
          <a:xfrm>
            <a:off x="4067944" y="412234"/>
            <a:ext cx="4466456" cy="184666"/>
          </a:xfrm>
          <a:prstGeom prst="rect">
            <a:avLst/>
          </a:prstGeom>
          <a:noFill/>
          <a:ln>
            <a:noFill/>
          </a:ln>
        </p:spPr>
        <p:txBody>
          <a:bodyPr wrap="square"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-15-25-0114-00-wng0</a:t>
            </a:r>
          </a:p>
        </p:txBody>
      </p:sp>
      <p:sp>
        <p:nvSpPr>
          <p:cNvPr id="1027" name="Line 2">
            <a:extLst>
              <a:ext uri="{FF2B5EF4-FFF2-40B4-BE49-F238E27FC236}">
                <a16:creationId xmlns:a16="http://schemas.microsoft.com/office/drawing/2014/main" id="{37B57FA5-7DF9-478B-9C04-AB7D27B2644F}"/>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3DA4FAC4-8155-4755-8A13-20F6E498B844}"/>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A97FC7B-2796-41F5-A58D-B09B750BC005}"/>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March 2025</a:t>
            </a:r>
          </a:p>
        </p:txBody>
      </p:sp>
      <p:sp>
        <p:nvSpPr>
          <p:cNvPr id="1030" name="Text Box 6">
            <a:extLst>
              <a:ext uri="{FF2B5EF4-FFF2-40B4-BE49-F238E27FC236}">
                <a16:creationId xmlns:a16="http://schemas.microsoft.com/office/drawing/2014/main" id="{43BBA0B5-7231-4E45-ADB5-AC975CA065C9}"/>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86097410-5DD0-42D7-A951-0CB8F6979812}"/>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743471BB-D862-400C-837E-123085CF6583}"/>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2D29DD0D-33E2-49A5-AB32-8E2A57CA604B}"/>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28FAE075-7E69-4343-85A3-53F09785CD80}"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43" r:id="rId7"/>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E32AE682-7C1B-4FFC-962A-3B25DB70C03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Wireless Next Generation Meeting Slides March 2025</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14 January 2025</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ben.rolfe</a:t>
            </a:r>
            <a:r>
              <a:rPr lang="en-US" altLang="en-US" sz="1600" dirty="0">
                <a:latin typeface="Times New Roman" panose="02020603050405020304" pitchFamily="18" charset="0"/>
              </a:rPr>
              <a:t>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Wireless Next Generation</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 for the </a:t>
            </a:r>
            <a:r>
              <a:rPr lang="en-US" altLang="en-US" sz="1600" b="1" dirty="0">
                <a:solidFill>
                  <a:schemeClr val="tx1"/>
                </a:solidFill>
                <a:highlight>
                  <a:srgbClr val="00FFFF"/>
                </a:highlight>
                <a:latin typeface="Times New Roman" panose="02020603050405020304" pitchFamily="18" charset="0"/>
              </a:rPr>
              <a:t>March 2025 Plenary Session</a:t>
            </a:r>
            <a:r>
              <a:rPr lang="en-US" altLang="en-US" sz="1600" dirty="0">
                <a:latin typeface="Times New Roman" panose="02020603050405020304" pitchFamily="18" charset="0"/>
              </a:rPr>
              <a:t>.</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Support the illusion of organization.</a:t>
            </a:r>
            <a:endParaRPr lang="en-US" altLang="en-US" sz="1600" b="1" dirty="0">
              <a:solidFill>
                <a:schemeClr val="accent1">
                  <a:lumMod val="75000"/>
                </a:schemeClr>
              </a:solidFill>
              <a:highlight>
                <a:srgbClr val="C0C0C0"/>
              </a:highlight>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3">
            <a:extLst>
              <a:ext uri="{FF2B5EF4-FFF2-40B4-BE49-F238E27FC236}">
                <a16:creationId xmlns:a16="http://schemas.microsoft.com/office/drawing/2014/main" id="{620DF0F6-F496-4351-B289-BF3E1D38D2D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ADBE66FB-16EE-4F8E-8A1C-C3B088C12397}" type="slidenum">
              <a:rPr lang="en-US" altLang="en-US" smtClean="0">
                <a:solidFill>
                  <a:schemeClr val="tx1"/>
                </a:solidFill>
              </a:rPr>
              <a:pPr/>
              <a:t>2</a:t>
            </a:fld>
            <a:endParaRPr lang="en-US" altLang="en-US">
              <a:solidFill>
                <a:schemeClr val="tx1"/>
              </a:solidFill>
            </a:endParaRPr>
          </a:p>
        </p:txBody>
      </p:sp>
      <p:pic>
        <p:nvPicPr>
          <p:cNvPr id="6149" name="Picture 4">
            <a:extLst>
              <a:ext uri="{FF2B5EF4-FFF2-40B4-BE49-F238E27FC236}">
                <a16:creationId xmlns:a16="http://schemas.microsoft.com/office/drawing/2014/main" id="{E4B5EFBB-E1F7-4566-8290-1C54B694293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64463" y="765175"/>
            <a:ext cx="839787" cy="554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a:extLst>
              <a:ext uri="{FF2B5EF4-FFF2-40B4-BE49-F238E27FC236}">
                <a16:creationId xmlns:a16="http://schemas.microsoft.com/office/drawing/2014/main" id="{979099F7-9FC3-AFE9-6875-E69B6697AA59}"/>
              </a:ext>
            </a:extLst>
          </p:cNvPr>
          <p:cNvSpPr>
            <a:spLocks noGrp="1"/>
          </p:cNvSpPr>
          <p:nvPr>
            <p:ph type="title"/>
          </p:nvPr>
        </p:nvSpPr>
        <p:spPr>
          <a:xfrm>
            <a:off x="395536" y="685800"/>
            <a:ext cx="7368927" cy="5695528"/>
          </a:xfrm>
        </p:spPr>
        <p:txBody>
          <a:bodyPr>
            <a:normAutofit fontScale="90000"/>
          </a:bodyPr>
          <a:lstStyle/>
          <a:p>
            <a:r>
              <a:rPr lang="en-US" dirty="0"/>
              <a:t>March 2025 </a:t>
            </a:r>
            <a:br>
              <a:rPr lang="en-US" dirty="0"/>
            </a:br>
            <a:r>
              <a:rPr lang="en-US" dirty="0"/>
              <a:t>802 Plenary</a:t>
            </a:r>
            <a:br>
              <a:rPr lang="en-US" dirty="0"/>
            </a:br>
            <a:br>
              <a:rPr lang="en-US" dirty="0"/>
            </a:br>
            <a:br>
              <a:rPr lang="en-US" dirty="0"/>
            </a:br>
            <a:br>
              <a:rPr lang="en-US" dirty="0"/>
            </a:br>
            <a:br>
              <a:rPr lang="en-US" dirty="0"/>
            </a:br>
            <a:br>
              <a:rPr lang="en-US" dirty="0"/>
            </a:br>
            <a:br>
              <a:rPr lang="en-US" dirty="0"/>
            </a:br>
            <a:br>
              <a:rPr lang="en-US" dirty="0"/>
            </a:br>
            <a:r>
              <a:rPr lang="en-US" dirty="0"/>
              <a:t>Atlanta, GA, USA</a:t>
            </a:r>
          </a:p>
        </p:txBody>
      </p:sp>
      <p:pic>
        <p:nvPicPr>
          <p:cNvPr id="3" name="Picture 2">
            <a:extLst>
              <a:ext uri="{FF2B5EF4-FFF2-40B4-BE49-F238E27FC236}">
                <a16:creationId xmlns:a16="http://schemas.microsoft.com/office/drawing/2014/main" id="{E960DAD1-6B75-0CCD-9F51-63A668DF367C}"/>
              </a:ext>
            </a:extLst>
          </p:cNvPr>
          <p:cNvPicPr>
            <a:picLocks noChangeAspect="1"/>
          </p:cNvPicPr>
          <p:nvPr/>
        </p:nvPicPr>
        <p:blipFill>
          <a:blip r:embed="rId3"/>
          <a:stretch>
            <a:fillRect/>
          </a:stretch>
        </p:blipFill>
        <p:spPr>
          <a:xfrm>
            <a:off x="1355469" y="2636912"/>
            <a:ext cx="5449060" cy="2667372"/>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C95DFC2B-1D4F-477E-AA39-DE175FD2D460}"/>
              </a:ext>
            </a:extLst>
          </p:cNvPr>
          <p:cNvSpPr>
            <a:spLocks noGrp="1" noChangeArrowheads="1"/>
          </p:cNvSpPr>
          <p:nvPr>
            <p:ph type="title"/>
          </p:nvPr>
        </p:nvSpPr>
        <p:spPr/>
        <p:txBody>
          <a:bodyPr/>
          <a:lstStyle/>
          <a:p>
            <a:r>
              <a:rPr lang="en-US" altLang="en-US" dirty="0"/>
              <a:t>Mixed Mode Meeting</a:t>
            </a:r>
          </a:p>
        </p:txBody>
      </p:sp>
      <p:sp>
        <p:nvSpPr>
          <p:cNvPr id="3" name="Content Placeholder 2">
            <a:extLst>
              <a:ext uri="{FF2B5EF4-FFF2-40B4-BE49-F238E27FC236}">
                <a16:creationId xmlns:a16="http://schemas.microsoft.com/office/drawing/2014/main" id="{F9D7DC5A-B787-4A7B-91BC-03D5687918DF}"/>
              </a:ext>
            </a:extLst>
          </p:cNvPr>
          <p:cNvSpPr>
            <a:spLocks noGrp="1"/>
          </p:cNvSpPr>
          <p:nvPr>
            <p:ph idx="1"/>
          </p:nvPr>
        </p:nvSpPr>
        <p:spPr>
          <a:xfrm>
            <a:off x="609600" y="1371600"/>
            <a:ext cx="6842125" cy="4868863"/>
          </a:xfrm>
        </p:spPr>
        <p:txBody>
          <a:bodyPr>
            <a:normAutofit/>
          </a:bodyPr>
          <a:lstStyle/>
          <a:p>
            <a:pPr marL="457200" indent="-457200">
              <a:buFont typeface="Arial" panose="020B0604020202020204" pitchFamily="34" charset="0"/>
              <a:buChar char="•"/>
              <a:defRPr/>
            </a:pPr>
            <a:r>
              <a:rPr lang="en-US" b="1" dirty="0"/>
              <a:t>Registration is required</a:t>
            </a:r>
          </a:p>
          <a:p>
            <a:pPr marL="457200" indent="-457200">
              <a:buFont typeface="Arial" panose="020B0604020202020204" pitchFamily="34" charset="0"/>
              <a:buChar char="•"/>
              <a:defRPr/>
            </a:pPr>
            <a:r>
              <a:rPr lang="en-US" dirty="0"/>
              <a:t>Please remember to enter your attendance in IMAT</a:t>
            </a:r>
          </a:p>
          <a:p>
            <a:pPr marL="0" indent="0">
              <a:defRPr/>
            </a:pPr>
            <a:endParaRPr lang="en-US" dirty="0"/>
          </a:p>
          <a:p>
            <a:pPr marL="0" indent="0" algn="ctr">
              <a:defRPr/>
            </a:pPr>
            <a:r>
              <a:rPr lang="en-US" dirty="0"/>
              <a:t>Reminder: </a:t>
            </a:r>
          </a:p>
          <a:p>
            <a:pPr marL="457200" indent="-457200">
              <a:buFont typeface="Arial" panose="020B0604020202020204" pitchFamily="34" charset="0"/>
              <a:buChar char="•"/>
              <a:defRPr/>
            </a:pPr>
            <a:r>
              <a:rPr lang="en-US" dirty="0"/>
              <a:t>This is a non-PAR activity</a:t>
            </a:r>
          </a:p>
          <a:p>
            <a:pPr marL="457200" indent="-457200">
              <a:buFont typeface="Arial" panose="020B0604020202020204" pitchFamily="34" charset="0"/>
              <a:buChar char="•"/>
              <a:defRPr/>
            </a:pPr>
            <a:r>
              <a:rPr lang="en-US" dirty="0"/>
              <a:t>All the rules of conduct apply  </a:t>
            </a:r>
            <a:r>
              <a:rPr lang="en-US" sz="2000" dirty="0">
                <a:hlinkClick r:id="rId2"/>
              </a:rPr>
              <a:t>https://grouper.ieee.org/groups/802/sapolicies.shtml</a:t>
            </a:r>
            <a:endParaRPr lang="en-US" sz="2000"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620DF0F6-F496-4351-B289-BF3E1D38D2D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ADBE66FB-16EE-4F8E-8A1C-C3B088C12397}" type="slidenum">
              <a:rPr lang="en-US" altLang="en-US" smtClean="0">
                <a:solidFill>
                  <a:schemeClr val="tx1"/>
                </a:solidFill>
              </a:rPr>
              <a:pPr/>
              <a:t>3</a:t>
            </a:fld>
            <a:endParaRPr lang="en-US" altLang="en-US">
              <a:solidFill>
                <a:schemeClr val="tx1"/>
              </a:solidFill>
            </a:endParaRPr>
          </a:p>
        </p:txBody>
      </p:sp>
      <p:pic>
        <p:nvPicPr>
          <p:cNvPr id="6149" name="Picture 4">
            <a:extLst>
              <a:ext uri="{FF2B5EF4-FFF2-40B4-BE49-F238E27FC236}">
                <a16:creationId xmlns:a16="http://schemas.microsoft.com/office/drawing/2014/main" id="{E4B5EFBB-E1F7-4566-8290-1C54B694293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764463" y="765175"/>
            <a:ext cx="839787" cy="554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48397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D7F3C8-A842-FF38-783E-8310584366BC}"/>
            </a:ext>
          </a:extLst>
        </p:cNvPr>
        <p:cNvGrpSpPr/>
        <p:nvPr/>
      </p:nvGrpSpPr>
      <p:grpSpPr>
        <a:xfrm>
          <a:off x="0" y="0"/>
          <a:ext cx="0" cy="0"/>
          <a:chOff x="0" y="0"/>
          <a:chExt cx="0" cy="0"/>
        </a:xfrm>
      </p:grpSpPr>
      <p:sp>
        <p:nvSpPr>
          <p:cNvPr id="31" name="TextBox 30">
            <a:extLst>
              <a:ext uri="{FF2B5EF4-FFF2-40B4-BE49-F238E27FC236}">
                <a16:creationId xmlns:a16="http://schemas.microsoft.com/office/drawing/2014/main" id="{96DB5844-1B13-45A3-69DA-2C292D59239B}"/>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6" name="Rectangle 4">
            <a:extLst>
              <a:ext uri="{FF2B5EF4-FFF2-40B4-BE49-F238E27FC236}">
                <a16:creationId xmlns:a16="http://schemas.microsoft.com/office/drawing/2014/main" id="{72E23DFA-8C01-633A-4571-75FA2D486615}"/>
              </a:ext>
            </a:extLst>
          </p:cNvPr>
          <p:cNvSpPr txBox="1">
            <a:spLocks noChangeArrowheads="1"/>
          </p:cNvSpPr>
          <p:nvPr/>
        </p:nvSpPr>
        <p:spPr bwMode="auto">
          <a:xfrm>
            <a:off x="684028" y="593724"/>
            <a:ext cx="8077200" cy="759095"/>
          </a:xfrm>
          <a:prstGeom prst="rect">
            <a:avLst/>
          </a:prstGeom>
          <a:solidFill>
            <a:schemeClr val="bg1">
              <a:lumMod val="95000"/>
            </a:schemeClr>
          </a:solidFill>
          <a:ln>
            <a:noFill/>
          </a:ln>
          <a:effectLst/>
          <a:extLs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2800" b="1" dirty="0">
                <a:latin typeface="Times New Roman" charset="0"/>
              </a:rPr>
              <a:t>802.15 WNG Agenda</a:t>
            </a:r>
            <a:endParaRPr lang="en-US" sz="3200" b="1" kern="0" dirty="0"/>
          </a:p>
        </p:txBody>
      </p:sp>
      <p:sp>
        <p:nvSpPr>
          <p:cNvPr id="8" name="Slide Number Placeholder 6">
            <a:extLst>
              <a:ext uri="{FF2B5EF4-FFF2-40B4-BE49-F238E27FC236}">
                <a16:creationId xmlns:a16="http://schemas.microsoft.com/office/drawing/2014/main" id="{768A13D3-3244-A5E8-07FB-F0FB3B2B1978}"/>
              </a:ext>
            </a:extLst>
          </p:cNvPr>
          <p:cNvSpPr>
            <a:spLocks noGrp="1"/>
          </p:cNvSpPr>
          <p:nvPr>
            <p:ph type="sldNum" sz="quarter" idx="12"/>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a:lstStyle>
          <a:p>
            <a:pPr>
              <a:defRPr/>
            </a:pPr>
            <a:r>
              <a:rPr lang="en-US"/>
              <a:t>Slide </a:t>
            </a:r>
            <a:fld id="{8269BD7D-1DCB-4C55-B36B-7043228FA0F3}" type="slidenum">
              <a:rPr lang="en-US" smtClean="0"/>
              <a:pPr>
                <a:defRPr/>
              </a:pPr>
              <a:t>4</a:t>
            </a:fld>
            <a:endParaRPr lang="en-US" sz="1200" dirty="0"/>
          </a:p>
        </p:txBody>
      </p:sp>
      <p:graphicFrame>
        <p:nvGraphicFramePr>
          <p:cNvPr id="2" name="Table 1">
            <a:extLst>
              <a:ext uri="{FF2B5EF4-FFF2-40B4-BE49-F238E27FC236}">
                <a16:creationId xmlns:a16="http://schemas.microsoft.com/office/drawing/2014/main" id="{BC6E3C3F-685B-6CD8-524D-95499868C510}"/>
              </a:ext>
            </a:extLst>
          </p:cNvPr>
          <p:cNvGraphicFramePr>
            <a:graphicFrameLocks noGrp="1"/>
          </p:cNvGraphicFramePr>
          <p:nvPr>
            <p:extLst>
              <p:ext uri="{D42A27DB-BD31-4B8C-83A1-F6EECF244321}">
                <p14:modId xmlns:p14="http://schemas.microsoft.com/office/powerpoint/2010/main" val="438145407"/>
              </p:ext>
            </p:extLst>
          </p:nvPr>
        </p:nvGraphicFramePr>
        <p:xfrm>
          <a:off x="698061" y="1700808"/>
          <a:ext cx="8077200" cy="2062480"/>
        </p:xfrm>
        <a:graphic>
          <a:graphicData uri="http://schemas.openxmlformats.org/drawingml/2006/table">
            <a:tbl>
              <a:tblPr firstRow="1" bandRow="1">
                <a:tableStyleId>{5C22544A-7EE6-4342-B048-85BDC9FD1C3A}</a:tableStyleId>
              </a:tblPr>
              <a:tblGrid>
                <a:gridCol w="5688172">
                  <a:extLst>
                    <a:ext uri="{9D8B030D-6E8A-4147-A177-3AD203B41FA5}">
                      <a16:colId xmlns:a16="http://schemas.microsoft.com/office/drawing/2014/main" val="3045041615"/>
                    </a:ext>
                  </a:extLst>
                </a:gridCol>
                <a:gridCol w="1440160">
                  <a:extLst>
                    <a:ext uri="{9D8B030D-6E8A-4147-A177-3AD203B41FA5}">
                      <a16:colId xmlns:a16="http://schemas.microsoft.com/office/drawing/2014/main" val="151078075"/>
                    </a:ext>
                  </a:extLst>
                </a:gridCol>
                <a:gridCol w="948868">
                  <a:extLst>
                    <a:ext uri="{9D8B030D-6E8A-4147-A177-3AD203B41FA5}">
                      <a16:colId xmlns:a16="http://schemas.microsoft.com/office/drawing/2014/main" val="1176439889"/>
                    </a:ext>
                  </a:extLst>
                </a:gridCol>
              </a:tblGrid>
              <a:tr h="370840">
                <a:tc>
                  <a:txBody>
                    <a:bodyPr/>
                    <a:lstStyle/>
                    <a:p>
                      <a:r>
                        <a:rPr lang="en-US" sz="1600" dirty="0"/>
                        <a:t>Topic</a:t>
                      </a:r>
                    </a:p>
                  </a:txBody>
                  <a:tcPr/>
                </a:tc>
                <a:tc>
                  <a:txBody>
                    <a:bodyPr/>
                    <a:lstStyle/>
                    <a:p>
                      <a:r>
                        <a:rPr lang="en-US" sz="1600" dirty="0"/>
                        <a:t>Presenter</a:t>
                      </a:r>
                    </a:p>
                  </a:txBody>
                  <a:tcPr/>
                </a:tc>
                <a:tc>
                  <a:txBody>
                    <a:bodyPr/>
                    <a:lstStyle/>
                    <a:p>
                      <a:r>
                        <a:rPr lang="en-US" sz="1600" dirty="0"/>
                        <a:t>Time</a:t>
                      </a:r>
                    </a:p>
                  </a:txBody>
                  <a:tcPr/>
                </a:tc>
                <a:extLst>
                  <a:ext uri="{0D108BD9-81ED-4DB2-BD59-A6C34878D82A}">
                    <a16:rowId xmlns:a16="http://schemas.microsoft.com/office/drawing/2014/main" val="1351526255"/>
                  </a:ext>
                </a:extLst>
              </a:tr>
              <a:tr h="370840">
                <a:tc>
                  <a:txBody>
                    <a:bodyPr/>
                    <a:lstStyle/>
                    <a:p>
                      <a:r>
                        <a:rPr lang="en-US" sz="1600" kern="1200" dirty="0">
                          <a:latin typeface="Arial Rounded MT Bold" pitchFamily="34" charset="0"/>
                          <a:cs typeface="Arial" charset="0"/>
                        </a:rPr>
                        <a:t>WNG Open </a:t>
                      </a:r>
                      <a:endParaRPr lang="en-US" sz="1600" dirty="0"/>
                    </a:p>
                  </a:txBody>
                  <a:tcPr/>
                </a:tc>
                <a:tc>
                  <a:txBody>
                    <a:bodyPr/>
                    <a:lstStyle/>
                    <a:p>
                      <a:r>
                        <a:rPr lang="en-US" sz="1600" dirty="0"/>
                        <a:t>Ben Rolfe</a:t>
                      </a:r>
                    </a:p>
                  </a:txBody>
                  <a:tcPr/>
                </a:tc>
                <a:tc>
                  <a:txBody>
                    <a:bodyPr/>
                    <a:lstStyle/>
                    <a:p>
                      <a:r>
                        <a:rPr lang="en-US" sz="1600" dirty="0"/>
                        <a:t>0:05</a:t>
                      </a:r>
                    </a:p>
                  </a:txBody>
                  <a:tcPr/>
                </a:tc>
                <a:extLst>
                  <a:ext uri="{0D108BD9-81ED-4DB2-BD59-A6C34878D82A}">
                    <a16:rowId xmlns:a16="http://schemas.microsoft.com/office/drawing/2014/main" val="3153433913"/>
                  </a:ext>
                </a:extLst>
              </a:tr>
              <a:tr h="370840">
                <a:tc>
                  <a:txBody>
                    <a:bodyPr/>
                    <a:lstStyle/>
                    <a:p>
                      <a:r>
                        <a:rPr lang="en-US" sz="1600" kern="1200" dirty="0">
                          <a:latin typeface="Arial Rounded MT Bold" pitchFamily="34" charset="0"/>
                          <a:cs typeface="Arial" charset="0"/>
                        </a:rPr>
                        <a:t>Group Association for IEEE 802.15.4</a:t>
                      </a:r>
                      <a:endParaRPr lang="en-US" sz="1600" dirty="0"/>
                    </a:p>
                  </a:txBody>
                  <a:tcPr/>
                </a:tc>
                <a:tc>
                  <a:txBody>
                    <a:bodyPr/>
                    <a:lstStyle/>
                    <a:p>
                      <a:r>
                        <a:rPr lang="en-US" sz="1600" dirty="0"/>
                        <a:t>Jianlin Guo</a:t>
                      </a:r>
                    </a:p>
                  </a:txBody>
                  <a:tcPr/>
                </a:tc>
                <a:tc>
                  <a:txBody>
                    <a:bodyPr/>
                    <a:lstStyle/>
                    <a:p>
                      <a:r>
                        <a:rPr lang="en-US" sz="1600" dirty="0"/>
                        <a:t>0:25</a:t>
                      </a:r>
                    </a:p>
                  </a:txBody>
                  <a:tcPr/>
                </a:tc>
                <a:extLst>
                  <a:ext uri="{0D108BD9-81ED-4DB2-BD59-A6C34878D82A}">
                    <a16:rowId xmlns:a16="http://schemas.microsoft.com/office/drawing/2014/main" val="1477281771"/>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kern="1200" dirty="0">
                          <a:latin typeface="Arial Rounded MT Bold" pitchFamily="34" charset="0"/>
                          <a:cs typeface="Arial" charset="0"/>
                        </a:rPr>
                        <a:t>Waveform compression and its role in Low Power Network security and efficiency</a:t>
                      </a:r>
                    </a:p>
                  </a:txBody>
                  <a:tcPr/>
                </a:tc>
                <a:tc>
                  <a:txBody>
                    <a:bodyPr/>
                    <a:lstStyle/>
                    <a:p>
                      <a:r>
                        <a:rPr lang="en-US" sz="1600" dirty="0"/>
                        <a:t>Micah Givens</a:t>
                      </a:r>
                    </a:p>
                  </a:txBody>
                  <a:tcPr/>
                </a:tc>
                <a:tc>
                  <a:txBody>
                    <a:bodyPr/>
                    <a:lstStyle/>
                    <a:p>
                      <a:r>
                        <a:rPr lang="en-US" sz="1600" dirty="0"/>
                        <a:t>0:30</a:t>
                      </a:r>
                    </a:p>
                  </a:txBody>
                  <a:tcPr/>
                </a:tc>
                <a:extLst>
                  <a:ext uri="{0D108BD9-81ED-4DB2-BD59-A6C34878D82A}">
                    <a16:rowId xmlns:a16="http://schemas.microsoft.com/office/drawing/2014/main" val="1693298328"/>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kern="1200" dirty="0">
                          <a:latin typeface="Arial Rounded MT Bold" pitchFamily="34" charset="0"/>
                          <a:cs typeface="Arial" charset="0"/>
                        </a:rPr>
                        <a:t>WNG Close</a:t>
                      </a:r>
                    </a:p>
                  </a:txBody>
                  <a:tcPr/>
                </a:tc>
                <a:tc>
                  <a:txBody>
                    <a:bodyPr/>
                    <a:lstStyle/>
                    <a:p>
                      <a:r>
                        <a:rPr lang="en-US" sz="1600" dirty="0"/>
                        <a:t>Ben Rolfe</a:t>
                      </a:r>
                    </a:p>
                  </a:txBody>
                  <a:tcPr/>
                </a:tc>
                <a:tc>
                  <a:txBody>
                    <a:bodyPr/>
                    <a:lstStyle/>
                    <a:p>
                      <a:r>
                        <a:rPr lang="en-US" sz="1600" dirty="0"/>
                        <a:t>0:05</a:t>
                      </a:r>
                    </a:p>
                  </a:txBody>
                  <a:tcPr/>
                </a:tc>
                <a:extLst>
                  <a:ext uri="{0D108BD9-81ED-4DB2-BD59-A6C34878D82A}">
                    <a16:rowId xmlns:a16="http://schemas.microsoft.com/office/drawing/2014/main" val="1701013662"/>
                  </a:ext>
                </a:extLst>
              </a:tr>
            </a:tbl>
          </a:graphicData>
        </a:graphic>
      </p:graphicFrame>
    </p:spTree>
    <p:extLst>
      <p:ext uri="{BB962C8B-B14F-4D97-AF65-F5344CB8AC3E}">
        <p14:creationId xmlns:p14="http://schemas.microsoft.com/office/powerpoint/2010/main" val="4236723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999FB-0441-949C-F4E6-A3E1DB760455}"/>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CEC88044-C512-F8C8-CA0D-DC3C4227E268}"/>
              </a:ext>
            </a:extLst>
          </p:cNvPr>
          <p:cNvSpPr>
            <a:spLocks noGrp="1"/>
          </p:cNvSpPr>
          <p:nvPr>
            <p:ph idx="1"/>
          </p:nvPr>
        </p:nvSpPr>
        <p:spPr/>
        <p:txBody>
          <a:bodyPr/>
          <a:lstStyle/>
          <a:p>
            <a:endParaRPr lang="en-US" b="0" i="0" dirty="0">
              <a:solidFill>
                <a:srgbClr val="242424"/>
              </a:solidFill>
              <a:effectLst/>
              <a:latin typeface="Calibri" panose="020F0502020204030204" pitchFamily="34" charset="0"/>
            </a:endParaRPr>
          </a:p>
          <a:p>
            <a:endParaRPr lang="en-US" dirty="0">
              <a:solidFill>
                <a:srgbClr val="242424"/>
              </a:solidFill>
              <a:latin typeface="Calibri" panose="020F0502020204030204" pitchFamily="34" charset="0"/>
            </a:endParaRPr>
          </a:p>
        </p:txBody>
      </p:sp>
      <p:sp>
        <p:nvSpPr>
          <p:cNvPr id="4" name="Slide Number Placeholder 3">
            <a:extLst>
              <a:ext uri="{FF2B5EF4-FFF2-40B4-BE49-F238E27FC236}">
                <a16:creationId xmlns:a16="http://schemas.microsoft.com/office/drawing/2014/main" id="{C2B25B48-CDD7-6323-ED30-A747C0A64ABF}"/>
              </a:ext>
            </a:extLst>
          </p:cNvPr>
          <p:cNvSpPr>
            <a:spLocks noGrp="1"/>
          </p:cNvSpPr>
          <p:nvPr>
            <p:ph type="sldNum" idx="10"/>
          </p:nvPr>
        </p:nvSpPr>
        <p:spPr/>
        <p:txBody>
          <a:bodyPr/>
          <a:lstStyle/>
          <a:p>
            <a:pPr>
              <a:defRPr/>
            </a:pPr>
            <a:r>
              <a:rPr lang="en-US" altLang="en-US"/>
              <a:t>Slide </a:t>
            </a:r>
            <a:fld id="{F187470B-50EF-4A48-B024-330BF2280833}" type="slidenum">
              <a:rPr lang="en-US" altLang="en-US" smtClean="0"/>
              <a:pPr>
                <a:defRPr/>
              </a:pPr>
              <a:t>5</a:t>
            </a:fld>
            <a:endParaRPr lang="en-US" altLang="en-US"/>
          </a:p>
        </p:txBody>
      </p:sp>
      <p:sp>
        <p:nvSpPr>
          <p:cNvPr id="7" name="Content Placeholder 2">
            <a:extLst>
              <a:ext uri="{FF2B5EF4-FFF2-40B4-BE49-F238E27FC236}">
                <a16:creationId xmlns:a16="http://schemas.microsoft.com/office/drawing/2014/main" id="{8EE15520-82F4-5189-D600-9D26A2E7D40A}"/>
              </a:ext>
            </a:extLst>
          </p:cNvPr>
          <p:cNvSpPr txBox="1">
            <a:spLocks/>
          </p:cNvSpPr>
          <p:nvPr/>
        </p:nvSpPr>
        <p:spPr bwMode="auto">
          <a:xfrm>
            <a:off x="769937" y="1457355"/>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514350" indent="-514350">
              <a:buFont typeface="+mj-lt"/>
              <a:buAutoNum type="arabicPeriod"/>
            </a:pPr>
            <a:endParaRPr lang="en-US" b="0" i="0" kern="0" dirty="0">
              <a:solidFill>
                <a:srgbClr val="000000"/>
              </a:solidFill>
              <a:effectLst/>
              <a:latin typeface="Verdana" panose="020B0604030504040204" pitchFamily="34" charset="0"/>
            </a:endParaRPr>
          </a:p>
          <a:p>
            <a:pPr marL="514350" indent="-514350">
              <a:buFont typeface="+mj-lt"/>
              <a:buAutoNum type="arabicPeriod"/>
            </a:pPr>
            <a:endParaRPr lang="en-US" b="0" i="0" kern="0" dirty="0">
              <a:solidFill>
                <a:srgbClr val="000000"/>
              </a:solidFill>
              <a:effectLst/>
              <a:latin typeface="Verdana" panose="020B0604030504040204" pitchFamily="34" charset="0"/>
            </a:endParaRPr>
          </a:p>
          <a:p>
            <a:pPr marL="514350" indent="-514350">
              <a:buFont typeface="+mj-lt"/>
              <a:buAutoNum type="arabicPeriod"/>
            </a:pPr>
            <a:endParaRPr lang="en-US" kern="0" dirty="0"/>
          </a:p>
          <a:p>
            <a:pPr marL="514350" indent="-514350">
              <a:buFont typeface="+mj-lt"/>
              <a:buAutoNum type="arabicPeriod"/>
            </a:pPr>
            <a:endParaRPr lang="en-US" kern="0" dirty="0"/>
          </a:p>
          <a:p>
            <a:endParaRPr lang="en-US" kern="0" dirty="0"/>
          </a:p>
        </p:txBody>
      </p:sp>
    </p:spTree>
    <p:extLst>
      <p:ext uri="{BB962C8B-B14F-4D97-AF65-F5344CB8AC3E}">
        <p14:creationId xmlns:p14="http://schemas.microsoft.com/office/powerpoint/2010/main" val="2717747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53FC5-AB2B-EACF-C459-BAFD64B8AB42}"/>
              </a:ext>
            </a:extLst>
          </p:cNvPr>
          <p:cNvSpPr>
            <a:spLocks noGrp="1"/>
          </p:cNvSpPr>
          <p:nvPr>
            <p:ph type="title"/>
          </p:nvPr>
        </p:nvSpPr>
        <p:spPr>
          <a:xfrm>
            <a:off x="762000" y="685800"/>
            <a:ext cx="7764463" cy="754063"/>
          </a:xfrm>
        </p:spPr>
        <p:txBody>
          <a:bodyPr wrap="square" anchor="ctr">
            <a:normAutofit/>
          </a:bodyPr>
          <a:lstStyle/>
          <a:p>
            <a:r>
              <a:rPr lang="en-US" dirty="0"/>
              <a:t>Any Other Business</a:t>
            </a:r>
          </a:p>
        </p:txBody>
      </p:sp>
      <p:pic>
        <p:nvPicPr>
          <p:cNvPr id="7" name="Graphic 6" descr="Easel outline">
            <a:extLst>
              <a:ext uri="{FF2B5EF4-FFF2-40B4-BE49-F238E27FC236}">
                <a16:creationId xmlns:a16="http://schemas.microsoft.com/office/drawing/2014/main" id="{5CB7E441-5B56-B5AD-BF57-BA608CA909F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057400" y="1371600"/>
            <a:ext cx="4868863" cy="4868863"/>
          </a:xfrm>
          <a:prstGeom prst="rect">
            <a:avLst/>
          </a:prstGeom>
        </p:spPr>
      </p:pic>
      <p:sp>
        <p:nvSpPr>
          <p:cNvPr id="4" name="Slide Number Placeholder 3">
            <a:extLst>
              <a:ext uri="{FF2B5EF4-FFF2-40B4-BE49-F238E27FC236}">
                <a16:creationId xmlns:a16="http://schemas.microsoft.com/office/drawing/2014/main" id="{68573755-1078-BBDF-16C0-8840A81B7B20}"/>
              </a:ext>
            </a:extLst>
          </p:cNvPr>
          <p:cNvSpPr>
            <a:spLocks noGrp="1"/>
          </p:cNvSpPr>
          <p:nvPr>
            <p:ph type="sldNum" idx="10"/>
          </p:nvPr>
        </p:nvSpPr>
        <p:spPr>
          <a:xfrm>
            <a:off x="4211638" y="6554788"/>
            <a:ext cx="655637" cy="239712"/>
          </a:xfrm>
        </p:spPr>
        <p:txBody>
          <a:bodyPr wrap="square" anchor="ctr">
            <a:normAutofit/>
          </a:bodyPr>
          <a:lstStyle/>
          <a:p>
            <a:pPr>
              <a:spcAft>
                <a:spcPts val="600"/>
              </a:spcAft>
              <a:defRPr/>
            </a:pPr>
            <a:r>
              <a:rPr lang="en-US" altLang="en-US"/>
              <a:t>Slide </a:t>
            </a:r>
            <a:fld id="{F187470B-50EF-4A48-B024-330BF2280833}" type="slidenum">
              <a:rPr lang="en-US" altLang="en-US" smtClean="0"/>
              <a:pPr>
                <a:spcAft>
                  <a:spcPts val="600"/>
                </a:spcAft>
                <a:defRPr/>
              </a:pPr>
              <a:t>6</a:t>
            </a:fld>
            <a:endParaRPr lang="en-US" altLang="en-US"/>
          </a:p>
        </p:txBody>
      </p:sp>
    </p:spTree>
    <p:extLst>
      <p:ext uri="{BB962C8B-B14F-4D97-AF65-F5344CB8AC3E}">
        <p14:creationId xmlns:p14="http://schemas.microsoft.com/office/powerpoint/2010/main" val="2698664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53FC5-AB2B-EACF-C459-BAFD64B8AB42}"/>
              </a:ext>
            </a:extLst>
          </p:cNvPr>
          <p:cNvSpPr>
            <a:spLocks noGrp="1"/>
          </p:cNvSpPr>
          <p:nvPr>
            <p:ph type="title"/>
          </p:nvPr>
        </p:nvSpPr>
        <p:spPr>
          <a:xfrm>
            <a:off x="762000" y="685800"/>
            <a:ext cx="7764463" cy="754063"/>
          </a:xfrm>
        </p:spPr>
        <p:txBody>
          <a:bodyPr wrap="square" anchor="ctr">
            <a:normAutofit/>
          </a:bodyPr>
          <a:lstStyle/>
          <a:p>
            <a:r>
              <a:rPr lang="en-US" dirty="0"/>
              <a:t>Adjourned</a:t>
            </a:r>
          </a:p>
        </p:txBody>
      </p:sp>
      <p:sp>
        <p:nvSpPr>
          <p:cNvPr id="4" name="Slide Number Placeholder 3">
            <a:extLst>
              <a:ext uri="{FF2B5EF4-FFF2-40B4-BE49-F238E27FC236}">
                <a16:creationId xmlns:a16="http://schemas.microsoft.com/office/drawing/2014/main" id="{68573755-1078-BBDF-16C0-8840A81B7B20}"/>
              </a:ext>
            </a:extLst>
          </p:cNvPr>
          <p:cNvSpPr>
            <a:spLocks noGrp="1"/>
          </p:cNvSpPr>
          <p:nvPr>
            <p:ph type="sldNum" idx="10"/>
          </p:nvPr>
        </p:nvSpPr>
        <p:spPr>
          <a:xfrm>
            <a:off x="4211638" y="6554788"/>
            <a:ext cx="655637" cy="239712"/>
          </a:xfrm>
        </p:spPr>
        <p:txBody>
          <a:bodyPr wrap="square" anchor="ctr">
            <a:normAutofit/>
          </a:bodyPr>
          <a:lstStyle/>
          <a:p>
            <a:pPr>
              <a:spcAft>
                <a:spcPts val="600"/>
              </a:spcAft>
              <a:defRPr/>
            </a:pPr>
            <a:r>
              <a:rPr lang="en-US" altLang="en-US"/>
              <a:t>Slide </a:t>
            </a:r>
            <a:fld id="{F187470B-50EF-4A48-B024-330BF2280833}" type="slidenum">
              <a:rPr lang="en-US" altLang="en-US" smtClean="0"/>
              <a:pPr>
                <a:spcAft>
                  <a:spcPts val="600"/>
                </a:spcAft>
                <a:defRPr/>
              </a:pPr>
              <a:t>7</a:t>
            </a:fld>
            <a:endParaRPr lang="en-US" altLang="en-US"/>
          </a:p>
        </p:txBody>
      </p:sp>
      <p:pic>
        <p:nvPicPr>
          <p:cNvPr id="5" name="Picture 4">
            <a:extLst>
              <a:ext uri="{FF2B5EF4-FFF2-40B4-BE49-F238E27FC236}">
                <a16:creationId xmlns:a16="http://schemas.microsoft.com/office/drawing/2014/main" id="{B28CB2A3-49EF-CF2A-F8D9-BAAD6FC7DE81}"/>
              </a:ext>
            </a:extLst>
          </p:cNvPr>
          <p:cNvPicPr>
            <a:picLocks noChangeAspect="1"/>
          </p:cNvPicPr>
          <p:nvPr/>
        </p:nvPicPr>
        <p:blipFill>
          <a:blip r:embed="rId2"/>
          <a:stretch>
            <a:fillRect/>
          </a:stretch>
        </p:blipFill>
        <p:spPr>
          <a:xfrm>
            <a:off x="3048571" y="2087296"/>
            <a:ext cx="3191320" cy="3820058"/>
          </a:xfrm>
          <a:prstGeom prst="rect">
            <a:avLst/>
          </a:prstGeom>
        </p:spPr>
      </p:pic>
    </p:spTree>
    <p:extLst>
      <p:ext uri="{BB962C8B-B14F-4D97-AF65-F5344CB8AC3E}">
        <p14:creationId xmlns:p14="http://schemas.microsoft.com/office/powerpoint/2010/main" val="346998504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18107</TotalTime>
  <Words>306</Words>
  <Application>Microsoft Office PowerPoint</Application>
  <PresentationFormat>On-screen Show (4:3)</PresentationFormat>
  <Paragraphs>52</Paragraphs>
  <Slides>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 Unicode MS</vt:lpstr>
      <vt:lpstr>Arial</vt:lpstr>
      <vt:lpstr>Arial Rounded MT Bold</vt:lpstr>
      <vt:lpstr>Calibri</vt:lpstr>
      <vt:lpstr>Times New Roman</vt:lpstr>
      <vt:lpstr>Verdana</vt:lpstr>
      <vt:lpstr>Office Theme</vt:lpstr>
      <vt:lpstr>PowerPoint Presentation</vt:lpstr>
      <vt:lpstr>March 2025  802 Plenary        Atlanta, GA, USA</vt:lpstr>
      <vt:lpstr>Mixed Mode Meeting</vt:lpstr>
      <vt:lpstr>PowerPoint Presentation</vt:lpstr>
      <vt:lpstr>References</vt:lpstr>
      <vt:lpstr>Any Other Business</vt:lpstr>
      <vt:lpstr>Adjourned</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Agenda and Meeting Sides</dc:title>
  <dc:subject/>
  <dc:creator>Phil Beecher</dc:creator>
  <cp:keywords>March 2024 Plenary</cp:keywords>
  <dc:description>15-24-0162-01-wng0</dc:description>
  <cp:lastModifiedBy>Benjamin Rolfe</cp:lastModifiedBy>
  <cp:revision>124</cp:revision>
  <cp:lastPrinted>2000-03-07T00:55:37Z</cp:lastPrinted>
  <dcterms:created xsi:type="dcterms:W3CDTF">2016-01-17T22:48:36Z</dcterms:created>
  <dcterms:modified xsi:type="dcterms:W3CDTF">2025-03-07T02:11:27Z</dcterms:modified>
  <cp:category/>
</cp:coreProperties>
</file>