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0" r:id="rId17"/>
    <p:sldId id="1061" r:id="rId18"/>
    <p:sldId id="1071" r:id="rId19"/>
    <p:sldId id="1072" r:id="rId20"/>
    <p:sldId id="106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24" d="100"/>
          <a:sy n="124" d="100"/>
        </p:scale>
        <p:origin x="102" y="22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doc.:IEEE802.15-25-0111r0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5/15-25-0092-00-016t-minutes-of-crg-2025-02-12.docx" TargetMode="External"/><Relationship Id="rId2" Type="http://schemas.openxmlformats.org/officeDocument/2006/relationships/hyperlink" Target="https://mentor.ieee.org/802.15/dcn/25/15-25-0075-00-016t-minutes-of-crg-2025-01-23.docx" TargetMode="External"/><Relationship Id="rId1" Type="http://schemas.openxmlformats.org/officeDocument/2006/relationships/slideLayout" Target="../slideLayouts/slideLayout2.xml"/><Relationship Id="rId4" Type="http://schemas.openxmlformats.org/officeDocument/2006/relationships/hyperlink" Target="https://mentor.ieee.org/802.15/dcn/25/15-25-0076-02-016t-tg16t-2nd-sa-recirc-ballot-comments-and-resolutions.xls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2025-03-01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20000"/>
          </a:bodyPr>
          <a:lstStyle/>
          <a:p>
            <a:r>
              <a:rPr lang="en-US" dirty="0"/>
              <a:t>SA Ballot on P802.16t D6.0 closed Jan 10</a:t>
            </a:r>
            <a:r>
              <a:rPr lang="en-US" baseline="30000" dirty="0"/>
              <a:t>th</a:t>
            </a:r>
            <a:r>
              <a:rPr lang="en-US" dirty="0"/>
              <a:t>. </a:t>
            </a:r>
          </a:p>
          <a:p>
            <a:pPr lvl="1"/>
            <a:r>
              <a:rPr lang="en-US" dirty="0"/>
              <a:t>New “No” vote from Roger Marks</a:t>
            </a:r>
          </a:p>
          <a:p>
            <a:r>
              <a:rPr lang="en-US" dirty="0"/>
              <a:t>CRG Meeting Held Jan 20</a:t>
            </a:r>
            <a:r>
              <a:rPr lang="en-US" baseline="30000" dirty="0"/>
              <a:t>th</a:t>
            </a:r>
            <a:endParaRPr lang="en-US" dirty="0"/>
          </a:p>
          <a:p>
            <a:pPr lvl="1"/>
            <a:r>
              <a:rPr lang="en-US" dirty="0">
                <a:hlinkClick r:id="rId2"/>
              </a:rPr>
              <a:t>https://mentor.ieee.org/802.15/dcn/25/15-25-0075-00-016t-minutes-of-crg-2025-01-23.docx</a:t>
            </a:r>
            <a:endParaRPr lang="en-US" dirty="0"/>
          </a:p>
          <a:p>
            <a:r>
              <a:rPr lang="en-US" dirty="0"/>
              <a:t>CRG Meeting Held Feb 12th</a:t>
            </a:r>
          </a:p>
          <a:p>
            <a:pPr lvl="1"/>
            <a:r>
              <a:rPr lang="en-US" dirty="0"/>
              <a:t>Minutes: </a:t>
            </a:r>
            <a:r>
              <a:rPr lang="en-US" dirty="0">
                <a:hlinkClick r:id="rId3"/>
              </a:rPr>
              <a:t>15-25-0092-00-016t-minutes-of-tg16t-2st-SA-Recirc-Ballot-2nd crg-teleconference-2025-02-12.docx</a:t>
            </a:r>
            <a:endParaRPr lang="en-US" dirty="0"/>
          </a:p>
          <a:p>
            <a:pPr lvl="1"/>
            <a:endParaRPr lang="en-US" dirty="0"/>
          </a:p>
          <a:p>
            <a:r>
              <a:rPr lang="en-US" dirty="0"/>
              <a:t>Comment Resolution Spreadsheet in </a:t>
            </a:r>
            <a:r>
              <a:rPr lang="en-US" dirty="0">
                <a:hlinkClick r:id="rId4"/>
              </a:rPr>
              <a:t>802.15-25-0076r2</a:t>
            </a:r>
            <a:endParaRPr lang="en-US" dirty="0"/>
          </a:p>
          <a:p>
            <a:endParaRPr lang="en-US" dirty="0"/>
          </a:p>
          <a:p>
            <a:r>
              <a:rPr lang="en-US" dirty="0"/>
              <a:t>SA Ballot on P802.16t D7.0 Closed March 3</a:t>
            </a:r>
            <a:r>
              <a:rPr lang="en-US" baseline="30000" dirty="0"/>
              <a:t>rd</a:t>
            </a:r>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RevCom</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a:bodyPr>
          <a:lstStyle/>
          <a:p>
            <a:r>
              <a:rPr lang="en-US" dirty="0"/>
              <a:t>Resolve any comments on recirculation of D7.0</a:t>
            </a:r>
          </a:p>
          <a:p>
            <a:endParaRPr lang="en-US" dirty="0"/>
          </a:p>
          <a:p>
            <a:r>
              <a:rPr lang="en-US" dirty="0"/>
              <a:t>Conduct motion to forward to RevCom </a:t>
            </a:r>
          </a:p>
          <a:p>
            <a:pPr lvl="1"/>
            <a:r>
              <a:rPr lang="en-US" dirty="0"/>
              <a:t>Unconditional if no new comments</a:t>
            </a:r>
          </a:p>
          <a:p>
            <a:pPr lvl="1"/>
            <a:r>
              <a:rPr lang="en-US" dirty="0"/>
              <a:t>Conditional if additional recirculation is required.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TBD </a:t>
            </a:r>
            <a:r>
              <a:rPr lang="en-US" baseline="30000" dirty="0"/>
              <a:t>--</a:t>
            </a:r>
            <a:r>
              <a:rPr lang="en-US" dirty="0"/>
              <a:t>  7am Pacific, 10am Eastern, 8:30pm India</a:t>
            </a:r>
          </a:p>
          <a:p>
            <a:r>
              <a:rPr lang="en-US" dirty="0"/>
              <a:t>TBD  </a:t>
            </a:r>
            <a:r>
              <a:rPr lang="en-US" baseline="30000" dirty="0"/>
              <a:t>--</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 (if needed)</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P802.15.16t-D&lt;TBD&gt;.0.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a:t>
            </a:r>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a:t>
            </a:r>
            <a:r>
              <a:rPr lang="en-US" i="1" spc="-1" dirty="0">
                <a:solidFill>
                  <a:srgbClr val="000000"/>
                </a:solidFill>
                <a:latin typeface="Arial"/>
                <a:ea typeface="DejaVu Sans"/>
              </a:rPr>
              <a:t>&lt;TBD&gt;</a:t>
            </a:r>
            <a:r>
              <a:rPr lang="en-US" sz="2800" b="0" i="1" strike="noStrike" spc="-1" dirty="0">
                <a:solidFill>
                  <a:srgbClr val="000000"/>
                </a:solidFill>
                <a:latin typeface="Arial"/>
                <a:ea typeface="DejaVu Sans"/>
              </a:rPr>
              <a:t>.0.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97062"/>
            <a:ext cx="10515600" cy="4351338"/>
          </a:xfrm>
        </p:spPr>
        <p:txBody>
          <a:bodyPr>
            <a:normAutofit/>
          </a:bodyPr>
          <a:lstStyle/>
          <a:p>
            <a:r>
              <a:rPr lang="en-US" dirty="0"/>
              <a:t>Revision PAR approved.</a:t>
            </a:r>
          </a:p>
          <a:p>
            <a:r>
              <a:rPr lang="en-US" dirty="0"/>
              <a:t>Separate meeting series and project for Revision</a:t>
            </a:r>
            <a:endParaRPr lang="da-DK" dirty="0"/>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262689235"/>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96596" y="530252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a:spcBef>
                <a:spcPts val="0"/>
              </a:spcBef>
              <a:spcAft>
                <a:spcPts val="1200"/>
              </a:spcAft>
            </a:pPr>
            <a:r>
              <a:rPr lang="en-US" sz="2400" dirty="0">
                <a:latin typeface="Calibri" panose="020F0502020204030204" pitchFamily="34" charset="0"/>
              </a:rPr>
              <a:t>TG16t should be completed with this meeting, future meetings are for TG16me Revision project</a:t>
            </a:r>
          </a:p>
          <a:p>
            <a:pPr marL="457200" lvl="1">
              <a:spcBef>
                <a:spcPts val="0"/>
              </a:spcBef>
              <a:spcAft>
                <a:spcPts val="1200"/>
              </a:spcAft>
            </a:pPr>
            <a:endParaRPr lang="en-US" dirty="0"/>
          </a:p>
          <a:p>
            <a:pPr marL="457200" lvl="1">
              <a:spcBef>
                <a:spcPts val="0"/>
              </a:spcBef>
              <a:spcAft>
                <a:spcPts val="1200"/>
              </a:spcAft>
            </a:pPr>
            <a:endParaRPr lang="en-US" dirty="0"/>
          </a:p>
          <a:p>
            <a:pPr marL="0">
              <a:spcBef>
                <a:spcPts val="0"/>
              </a:spcBef>
              <a:spcAft>
                <a:spcPts val="1200"/>
              </a:spcAft>
            </a:pPr>
            <a:r>
              <a:rPr lang="en-US" dirty="0"/>
              <a:t>May 2025 Interim</a:t>
            </a:r>
          </a:p>
          <a:p>
            <a:pPr marL="457200" lvl="1">
              <a:spcBef>
                <a:spcPts val="0"/>
              </a:spcBef>
              <a:spcAft>
                <a:spcPts val="1200"/>
              </a:spcAft>
            </a:pPr>
            <a:r>
              <a:rPr lang="en-US" dirty="0"/>
              <a:t>Warsaw, Poland</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any contributions</a:t>
            </a:r>
          </a:p>
          <a:p>
            <a:r>
              <a:rPr lang="en-US" dirty="0"/>
              <a:t>Review and resolve comments from SA recirculation ballot on D7.0</a:t>
            </a:r>
          </a:p>
          <a:p>
            <a:r>
              <a:rPr lang="en-US" dirty="0"/>
              <a:t>Motion to RevCom</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55572</TotalTime>
  <Words>2126</Words>
  <Application>Microsoft Office PowerPoint</Application>
  <PresentationFormat>Widescreen</PresentationFormat>
  <Paragraphs>265</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March Meeting Start Status</vt:lpstr>
      <vt:lpstr>Plan for RevCom</vt:lpstr>
      <vt:lpstr>Formation of Comment Resolution Group</vt:lpstr>
      <vt:lpstr>Teleconference / CRG Meeting</vt:lpstr>
      <vt:lpstr>TG Motion for SA Recirculation (if needed)</vt:lpstr>
      <vt:lpstr>WG Motion for SA Recirculation</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872</cp:revision>
  <cp:lastPrinted>1998-02-10T13:28:06Z</cp:lastPrinted>
  <dcterms:created xsi:type="dcterms:W3CDTF">2020-01-06T16:34:14Z</dcterms:created>
  <dcterms:modified xsi:type="dcterms:W3CDTF">2025-03-02T03:42:24Z</dcterms:modified>
</cp:coreProperties>
</file>