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802.15-25/0110r0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March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12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</a:t>
            </a:r>
            <a:r>
              <a:rPr lang="en-US" sz="1600" dirty="0" err="1"/>
              <a:t>Losier</a:t>
            </a:r>
            <a:r>
              <a:rPr lang="en-US" sz="1600" dirty="0"/>
              <a:t>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69365</TotalTime>
  <Words>389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802.18 to 802.15 Liaison Report March 2025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15-25/0110r0</dc:title>
  <dc:creator>Edward Au</dc:creator>
  <cp:keywords>802.18 to 802.15 liaison</cp:keywords>
  <cp:lastModifiedBy>Edward Au</cp:lastModifiedBy>
  <cp:revision>5037</cp:revision>
  <cp:lastPrinted>1601-01-01T00:00:00Z</cp:lastPrinted>
  <dcterms:created xsi:type="dcterms:W3CDTF">2016-03-03T14:54:45Z</dcterms:created>
  <dcterms:modified xsi:type="dcterms:W3CDTF">2025-03-01T20:05:27Z</dcterms:modified>
  <cp:category>2025 March plenary</cp:category>
</cp:coreProperties>
</file>