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0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80" d="100"/>
          <a:sy n="80" d="100"/>
        </p:scale>
        <p:origin x="2112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802.15-25/0110r0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05-03-0000-proposal-of-a-liaison-statement-to-itu-r-working-parties-5a-and-5c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04-04-0000-proposal-of-a-liaison-statement-to-itu-r-working-party-5c.pdf" TargetMode="External"/><Relationship Id="rId5" Type="http://schemas.openxmlformats.org/officeDocument/2006/relationships/hyperlink" Target="https://mentor.ieee.org/802.18/dcn/25/18-25-0002-04-0000-draft-response-to-uk-ofcom-s-consultation-plan-of-work-2025-26.pdf" TargetMode="External"/><Relationship Id="rId4" Type="http://schemas.openxmlformats.org/officeDocument/2006/relationships/hyperlink" Target="https://mentor.ieee.org/802.18/dcn/24/18-24-0129-02-0000-proposed-response-to-france-arcep-s-consultation-on-uwb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spectrum/radio-equipment/consultation-updating-wireless-telegraphy-licence-exemption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tdra.gov.ae/en/Participation/consultations/details?id=381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ocuments?is_dcn=0007&amp;is_group=0000&amp;is_year=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March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12 March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84803" imgH="4492752" progId="Word.Document.8">
                  <p:embed/>
                </p:oleObj>
              </mc:Choice>
              <mc:Fallback>
                <p:oleObj name="Document" r:id="rId4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24 January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64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3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</a:t>
            </a:r>
            <a:r>
              <a:rPr lang="en-US" sz="2800">
                <a:solidFill>
                  <a:srgbClr val="0070C0"/>
                </a:solidFill>
              </a:rPr>
              <a:t>2025 January </a:t>
            </a:r>
            <a:r>
              <a:rPr lang="en-US" sz="2800" dirty="0">
                <a:solidFill>
                  <a:srgbClr val="0070C0"/>
                </a:solidFill>
              </a:rPr>
              <a:t>wireless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France ARCEP:  </a:t>
            </a:r>
            <a:r>
              <a:rPr lang="en-US" sz="1600" dirty="0">
                <a:latin typeface="+mj-lt"/>
                <a:hlinkClick r:id="rId4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UK </a:t>
            </a:r>
            <a:r>
              <a:rPr lang="en-US" sz="1600" dirty="0" err="1">
                <a:latin typeface="+mj-lt"/>
              </a:rPr>
              <a:t>Ofcom</a:t>
            </a:r>
            <a:r>
              <a:rPr lang="en-US" sz="1600" dirty="0">
                <a:latin typeface="+mj-lt"/>
              </a:rPr>
              <a:t>:  </a:t>
            </a:r>
            <a:r>
              <a:rPr lang="en-US" sz="1600" dirty="0">
                <a:latin typeface="+mj-lt"/>
                <a:hlinkClick r:id="rId5"/>
              </a:rPr>
              <a:t>Ofcom’s Plan of Work 2025/26</a:t>
            </a:r>
            <a:endParaRPr lang="en-US" sz="1600" dirty="0">
              <a:latin typeface="+mj-lt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liaison statements: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6"/>
              </a:rPr>
              <a:t>Response to ITU-R Working Party 5C on technical and operational characteristics of their systems operating in the range 450 GHz to 1000 GHz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7"/>
              </a:rPr>
              <a:t>Information to ITU-R Working Parties 5A and 5C on IEEE </a:t>
            </a:r>
            <a:r>
              <a:rPr lang="en-US" sz="1600" dirty="0" err="1">
                <a:hlinkClick r:id="rId7"/>
              </a:rPr>
              <a:t>Std</a:t>
            </a:r>
            <a:r>
              <a:rPr lang="en-US" sz="1600" dirty="0">
                <a:hlinkClick r:id="rId7"/>
              </a:rPr>
              <a:t> 802.15.3</a:t>
            </a:r>
            <a:r>
              <a:rPr lang="en-US" sz="1600" baseline="30000" dirty="0">
                <a:hlinkClick r:id="rId7"/>
              </a:rPr>
              <a:t>TM</a:t>
            </a:r>
            <a:r>
              <a:rPr lang="en-US" sz="1600" dirty="0">
                <a:hlinkClick r:id="rId7"/>
              </a:rPr>
              <a:t>-2023</a:t>
            </a:r>
            <a:endParaRPr lang="en-US" altLang="en-US" sz="22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approve draft responses to the following consultations: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UK Ofcom: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Updating Wireless Telegraphy </a:t>
            </a:r>
            <a:r>
              <a:rPr lang="en-US" sz="1600" spc="-5" dirty="0" err="1">
                <a:solidFill>
                  <a:schemeClr val="tx1"/>
                </a:solidFill>
                <a:cs typeface="Arial"/>
                <a:hlinkClick r:id="rId3"/>
              </a:rPr>
              <a:t>Licence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 Exemptions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UAE TDRA: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UAE Spectrum Outlook 2026 – 2031 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cs typeface="Arial" panose="020B0604020202020204" pitchFamily="34" charset="0"/>
              </a:rPr>
              <a:t> ETSI BRAN update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presentation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Author:  Yan </a:t>
            </a:r>
            <a:r>
              <a:rPr lang="en-US" sz="1600" dirty="0" err="1"/>
              <a:t>Losier</a:t>
            </a:r>
            <a:r>
              <a:rPr lang="en-US" sz="1600" dirty="0"/>
              <a:t> (A/Director, Engineering, Planning and Standards Branch, Department of Innovation, Science and Economic Development Canada / Government of Canada)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18-25/0007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69365</TotalTime>
  <Words>389</Words>
  <Application>Microsoft Office PowerPoint</Application>
  <PresentationFormat>Widescreen</PresentationFormat>
  <Paragraphs>72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Unicode MS</vt:lpstr>
      <vt:lpstr>Times New Roman</vt:lpstr>
      <vt:lpstr>Office Theme</vt:lpstr>
      <vt:lpstr>Document</vt:lpstr>
      <vt:lpstr>802.18 to 802.15 Liaison Report March 2025</vt:lpstr>
      <vt:lpstr>RR-TAG at a glance</vt:lpstr>
      <vt:lpstr>Progress since the 2025 January wireless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15-25/0110r0</dc:title>
  <dc:creator>Edward Au</dc:creator>
  <cp:keywords>802.18 to 802.15 liaison</cp:keywords>
  <cp:lastModifiedBy>Edward Au</cp:lastModifiedBy>
  <cp:revision>5037</cp:revision>
  <cp:lastPrinted>1601-01-01T00:00:00Z</cp:lastPrinted>
  <dcterms:created xsi:type="dcterms:W3CDTF">2016-03-03T14:54:45Z</dcterms:created>
  <dcterms:modified xsi:type="dcterms:W3CDTF">2025-03-01T20:05:27Z</dcterms:modified>
  <cp:category>2025 March plenary</cp:category>
</cp:coreProperties>
</file>