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349" r:id="rId13"/>
    <p:sldId id="2031" r:id="rId14"/>
    <p:sldId id="2045" r:id="rId15"/>
    <p:sldId id="2037" r:id="rId16"/>
    <p:sldId id="2051" r:id="rId17"/>
    <p:sldId id="2033" r:id="rId18"/>
    <p:sldId id="2041" r:id="rId19"/>
    <p:sldId id="2052" r:id="rId20"/>
    <p:sldId id="2034" r:id="rId21"/>
    <p:sldId id="2035" r:id="rId22"/>
    <p:sldId id="2036" r:id="rId23"/>
    <p:sldId id="2072" r:id="rId24"/>
    <p:sldId id="2048" r:id="rId25"/>
    <p:sldId id="2042" r:id="rId26"/>
    <p:sldId id="2044" r:id="rId27"/>
    <p:sldId id="2038" r:id="rId28"/>
    <p:sldId id="2039" r:id="rId29"/>
    <p:sldId id="2040" r:id="rId30"/>
    <p:sldId id="350" r:id="rId31"/>
    <p:sldId id="2053" r:id="rId32"/>
    <p:sldId id="351" r:id="rId33"/>
    <p:sldId id="2047" r:id="rId34"/>
    <p:sldId id="356" r:id="rId3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69" d="100"/>
          <a:sy n="69" d="100"/>
        </p:scale>
        <p:origin x="39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802.15-25-0078-04</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155</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9-14, 2025</a:t>
            </a:r>
          </a:p>
          <a:p>
            <a:pPr>
              <a:lnSpc>
                <a:spcPct val="70000"/>
              </a:lnSpc>
              <a:defRPr/>
            </a:pPr>
            <a:endParaRPr lang="en-US" sz="2400" b="1" dirty="0">
              <a:latin typeface="Times New Roman" charset="0"/>
            </a:endParaRPr>
          </a:p>
          <a:p>
            <a:pPr eaLnBrk="1" fontAlgn="b" hangingPunct="1">
              <a:spcBef>
                <a:spcPts val="0"/>
              </a:spcBef>
              <a:defRPr/>
            </a:pPr>
            <a:r>
              <a:rPr lang="en-US" b="1" dirty="0"/>
              <a:t>Held in Atlanta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567928" y="2209800"/>
            <a:ext cx="8008144" cy="353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Micah Givens (Heinwave LLC); Topic: Waveform-Embedded Cryptographic Security; </a:t>
            </a:r>
            <a:br>
              <a:rPr lang="en-US" sz="1200" kern="0" dirty="0"/>
            </a:br>
            <a:r>
              <a:rPr lang="en-US" sz="1200" kern="0" dirty="0"/>
              <a:t>Mtg.: WG15 WNG</a:t>
            </a:r>
          </a:p>
          <a:p>
            <a:pPr lvl="1"/>
            <a:r>
              <a:rPr lang="en-US" sz="1200" kern="0" dirty="0"/>
              <a:t>n/a</a:t>
            </a:r>
          </a:p>
          <a:p>
            <a:pPr lvl="1"/>
            <a:r>
              <a:rPr lang="en-US" sz="1200" kern="0" dirty="0"/>
              <a:t>n/a</a:t>
            </a:r>
          </a:p>
          <a:p>
            <a:pPr lvl="1"/>
            <a:r>
              <a:rPr lang="en-US" sz="1200" kern="0" dirty="0"/>
              <a:t>n/a</a:t>
            </a:r>
          </a:p>
          <a:p>
            <a:pPr lvl="1"/>
            <a:r>
              <a:rPr lang="en-US" sz="1200" kern="0" dirty="0"/>
              <a:t>n/a</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685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76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8025501" y="5641189"/>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smtClean="0">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5600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7658118" y="3413393"/>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460" y="1801628"/>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1854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353262" y="4836992"/>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515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328331"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404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8135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2781864" y="2849257"/>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207692"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3909829"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1765742"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84187"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7499034"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0846" y="5409221"/>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5350414"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6726763"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69753" y="1797773"/>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697656"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7345330"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6444793"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2762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2696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5546725" y="1591618"/>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5587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6030765" y="3413393"/>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6030765" y="3753419"/>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6626767" y="4505479"/>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6642615" y="4549763"/>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5533983" y="4506119"/>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5535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1985272" y="3795139"/>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404456"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241222"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4511"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3592592"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3580421" y="4927837"/>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3751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4566410" y="4908118"/>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4502885" y="4927837"/>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4586437" y="5475755"/>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3595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4623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 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PHYs </a:t>
            </a:r>
            <a:r>
              <a:rPr lang="en-US" sz="3200" kern="1200" dirty="0">
                <a:latin typeface="Arial Rounded MT Bold" pitchFamily="34" charset="0"/>
                <a:cs typeface="Arial" charset="0"/>
              </a:rPr>
              <a:t>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 </a:t>
            </a:r>
            <a:r>
              <a:rPr lang="en-US" sz="3200" kern="1200" dirty="0">
                <a:latin typeface="Arial Rounded MT Bold" pitchFamily="34" charset="0"/>
                <a:cs typeface="Arial" charset="0"/>
              </a:rPr>
              <a:t>Amendment</a:t>
            </a:r>
          </a:p>
        </p:txBody>
      </p:sp>
    </p:spTree>
    <p:extLst>
      <p:ext uri="{BB962C8B-B14F-4D97-AF65-F5344CB8AC3E}">
        <p14:creationId xmlns:p14="http://schemas.microsoft.com/office/powerpoint/2010/main" val="293077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4" name="Picture 3">
            <a:extLst>
              <a:ext uri="{FF2B5EF4-FFF2-40B4-BE49-F238E27FC236}">
                <a16:creationId xmlns:a16="http://schemas.microsoft.com/office/drawing/2014/main" id="{75BF48B2-05C5-8068-CD87-F1C2DA1B9B82}"/>
              </a:ext>
            </a:extLst>
          </p:cNvPr>
          <p:cNvPicPr>
            <a:picLocks noChangeAspect="1"/>
          </p:cNvPicPr>
          <p:nvPr/>
        </p:nvPicPr>
        <p:blipFill>
          <a:blip r:embed="rId2"/>
          <a:stretch>
            <a:fillRect/>
          </a:stretch>
        </p:blipFill>
        <p:spPr>
          <a:xfrm>
            <a:off x="145271" y="1313821"/>
            <a:ext cx="8853457" cy="5010336"/>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(IR UWB 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 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4344988" y="6477000"/>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28</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29</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2" name="Picture 1">
            <a:extLst>
              <a:ext uri="{FF2B5EF4-FFF2-40B4-BE49-F238E27FC236}">
                <a16:creationId xmlns:a16="http://schemas.microsoft.com/office/drawing/2014/main" id="{A60C76B3-D381-15B3-DDCA-C128771F062F}"/>
              </a:ext>
            </a:extLst>
          </p:cNvPr>
          <p:cNvPicPr>
            <a:picLocks noChangeAspect="1"/>
          </p:cNvPicPr>
          <p:nvPr/>
        </p:nvPicPr>
        <p:blipFill>
          <a:blip r:embed="rId2"/>
          <a:stretch>
            <a:fillRect/>
          </a:stretch>
        </p:blipFill>
        <p:spPr>
          <a:xfrm>
            <a:off x="106254" y="1230396"/>
            <a:ext cx="8931491" cy="5178203"/>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IEEE Tech Editors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on latest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next SA Ballot Recirc. or to move to RevCom</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Begin discussing approach to the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Develop preliminary timeline for project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Give progress update on mutual activities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Discuss opportunities for coordination of coexistence alignment</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next steps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PARs from other WG’s and provide feedback</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P802.15.4ac	P802.15.6ma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D0/LB211		D4/LB212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116		124</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85		102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76		93</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6		7</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3		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73.28		82.26</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96.20		97.89</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7.06		6.86</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31		22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26.7		17.7</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1/23/25		2/18/25</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2/22/25		3/5/25</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6858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116</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a:t>
            </a:r>
            <a:r>
              <a:rPr lang="en-US" sz="2000" dirty="0">
                <a:latin typeface="Arial Rounded MT Bold" pitchFamily="34" charset="0"/>
                <a:cs typeface="Arial" charset="0"/>
              </a:rPr>
              <a:t>17</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members:	</a:t>
            </a:r>
            <a:r>
              <a:rPr lang="en-US" sz="2000" dirty="0">
                <a:latin typeface="Arial Rounded MT Bold" pitchFamily="34" charset="0"/>
                <a:cs typeface="Arial" charset="0"/>
              </a:rPr>
              <a:t>23</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6</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533400" y="762001"/>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March 2025 802.15 WG Agenda</a:t>
            </a:r>
          </a:p>
        </p:txBody>
      </p:sp>
      <p:pic>
        <p:nvPicPr>
          <p:cNvPr id="3" name="Picture 2">
            <a:extLst>
              <a:ext uri="{FF2B5EF4-FFF2-40B4-BE49-F238E27FC236}">
                <a16:creationId xmlns:a16="http://schemas.microsoft.com/office/drawing/2014/main" id="{719F6F0E-5472-6BEB-CB0A-6353E780D983}"/>
              </a:ext>
            </a:extLst>
          </p:cNvPr>
          <p:cNvPicPr>
            <a:picLocks noChangeAspect="1"/>
          </p:cNvPicPr>
          <p:nvPr/>
        </p:nvPicPr>
        <p:blipFill>
          <a:blip r:embed="rId2"/>
          <a:stretch>
            <a:fillRect/>
          </a:stretch>
        </p:blipFill>
        <p:spPr>
          <a:xfrm>
            <a:off x="514430" y="1219200"/>
            <a:ext cx="8115139" cy="5256213"/>
          </a:xfrm>
          <a:prstGeom prst="rect">
            <a:avLst/>
          </a:prstGeom>
          <a:ln>
            <a:solidFill>
              <a:schemeClr val="tx1"/>
            </a:solidFill>
          </a:ln>
        </p:spPr>
      </p:pic>
    </p:spTree>
    <p:extLst>
      <p:ext uri="{BB962C8B-B14F-4D97-AF65-F5344CB8AC3E}">
        <p14:creationId xmlns:p14="http://schemas.microsoft.com/office/powerpoint/2010/main" val="225953673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49156</TotalTime>
  <Words>3428</Words>
  <Application>Microsoft Office PowerPoint</Application>
  <PresentationFormat>On-screen Show (4:3)</PresentationFormat>
  <Paragraphs>524</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Rounded MT Bold</vt:lpstr>
      <vt:lpstr>Symbol</vt:lpstr>
      <vt:lpstr>Times New Roman</vt:lpstr>
      <vt:lpstr>IEEE-802_15</vt:lpstr>
      <vt:lpstr> 155th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1550</cp:revision>
  <cp:lastPrinted>2000-07-07T01:25:49Z</cp:lastPrinted>
  <dcterms:created xsi:type="dcterms:W3CDTF">1999-06-22T06:24:01Z</dcterms:created>
  <dcterms:modified xsi:type="dcterms:W3CDTF">2025-03-12T20:59:32Z</dcterms:modified>
  <cp:category/>
</cp:coreProperties>
</file>