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0" d="100"/>
          <a:sy n="60" d="100"/>
        </p:scale>
        <p:origin x="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802.15-25-0078-03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9-14, 2025</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Micah Givens (Heinwave LLC); Topic: Waveform-Embedded Cryptographic Security; </a:t>
            </a:r>
            <a:br>
              <a:rPr lang="en-US" sz="1200" kern="0" dirty="0"/>
            </a:br>
            <a:r>
              <a:rPr lang="en-US" sz="1200" kern="0" dirty="0"/>
              <a:t>Mtg.: WG15 WNG</a:t>
            </a:r>
          </a:p>
          <a:p>
            <a:pPr lvl="1"/>
            <a:r>
              <a:rPr lang="en-US" sz="1200" kern="0" dirty="0"/>
              <a:t>n/a</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 </a:t>
            </a:r>
            <a:r>
              <a:rPr lang="en-US" sz="3200" kern="1200" dirty="0">
                <a:latin typeface="Arial Rounded MT Bold" pitchFamily="34" charset="0"/>
                <a:cs typeface="Arial" charset="0"/>
              </a:rPr>
              <a:t>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 </a:t>
            </a:r>
            <a:r>
              <a:rPr lang="en-US" sz="3200" kern="1200" dirty="0">
                <a:latin typeface="Arial Rounded MT Bold" pitchFamily="34" charset="0"/>
                <a:cs typeface="Arial" charset="0"/>
              </a:rPr>
              <a:t>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45271"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A60C76B3-D381-15B3-DDCA-C128771F062F}"/>
              </a:ext>
            </a:extLst>
          </p:cNvPr>
          <p:cNvPicPr>
            <a:picLocks noChangeAspect="1"/>
          </p:cNvPicPr>
          <p:nvPr/>
        </p:nvPicPr>
        <p:blipFill>
          <a:blip r:embed="rId2"/>
          <a:stretch>
            <a:fillRect/>
          </a:stretch>
        </p:blipFill>
        <p:spPr>
          <a:xfrm>
            <a:off x="106254" y="1230396"/>
            <a:ext cx="8931491" cy="517820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on latest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 or to move to RevCom</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Begin discussing approach to the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preliminary timeline for project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Give progress update on mutual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opportunities for coordination of coexistence alignment</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D0/LB211		D4/LB212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85		102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76		93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6		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3		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73.28		82.26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96.20		97.89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7.06		6.86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26.7		17.7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1/23/25		2/18/25</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2/22/25		3/5/25</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5</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2025 802.15 WG Agenda</a:t>
            </a:r>
          </a:p>
        </p:txBody>
      </p:sp>
      <p:pic>
        <p:nvPicPr>
          <p:cNvPr id="3" name="Picture 2">
            <a:extLst>
              <a:ext uri="{FF2B5EF4-FFF2-40B4-BE49-F238E27FC236}">
                <a16:creationId xmlns:a16="http://schemas.microsoft.com/office/drawing/2014/main" id="{B62BF678-573C-0393-FCB9-EC5D666F368A}"/>
              </a:ext>
            </a:extLst>
          </p:cNvPr>
          <p:cNvPicPr>
            <a:picLocks noChangeAspect="1"/>
          </p:cNvPicPr>
          <p:nvPr/>
        </p:nvPicPr>
        <p:blipFill>
          <a:blip r:embed="rId2"/>
          <a:stretch>
            <a:fillRect/>
          </a:stretch>
        </p:blipFill>
        <p:spPr>
          <a:xfrm>
            <a:off x="528292" y="1213269"/>
            <a:ext cx="8082308" cy="5234948"/>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49153</TotalTime>
  <Words>3428</Words>
  <Application>Microsoft Office PowerPoint</Application>
  <PresentationFormat>On-screen Show (4:3)</PresentationFormat>
  <Paragraphs>524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1546</cp:revision>
  <cp:lastPrinted>2000-07-07T01:25:49Z</cp:lastPrinted>
  <dcterms:created xsi:type="dcterms:W3CDTF">1999-06-22T06:24:01Z</dcterms:created>
  <dcterms:modified xsi:type="dcterms:W3CDTF">2025-03-11T02:17:45Z</dcterms:modified>
  <cp:category/>
</cp:coreProperties>
</file>