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3"/>
  </p:sldMasterIdLst>
  <p:notesMasterIdLst>
    <p:notesMasterId r:id="rId5"/>
  </p:notesMasterIdLst>
  <p:handoutMasterIdLst>
    <p:handoutMasterId r:id="rId6"/>
  </p:handoutMasterIdLst>
  <p:sldIdLst>
    <p:sldId id="257" r:id="rId4"/>
  </p:sldIdLst>
  <p:sldSz cx="30275213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3333FF"/>
    <a:srgbClr val="77C4ED"/>
    <a:srgbClr val="3333CC"/>
    <a:srgbClr val="067B4C"/>
    <a:srgbClr val="4767B0"/>
    <a:srgbClr val="AC1F28"/>
    <a:srgbClr val="5460AA"/>
    <a:srgbClr val="043491"/>
    <a:srgbClr val="0B3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1"/>
    <p:restoredTop sz="96242" autoAdjust="0"/>
  </p:normalViewPr>
  <p:slideViewPr>
    <p:cSldViewPr>
      <p:cViewPr varScale="1">
        <p:scale>
          <a:sx n="33" d="100"/>
          <a:sy n="33" d="100"/>
        </p:scale>
        <p:origin x="83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18" d="100"/>
          <a:sy n="118" d="100"/>
        </p:scale>
        <p:origin x="41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8137C8BD-C572-CD85-4FC2-05C89BAD22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490D726-C983-5CB2-08ED-CCEFF52C9C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71F40-6133-468E-BAFD-B4EB41B70C31}" type="datetimeFigureOut">
              <a:rPr kumimoji="1" lang="ja-JP" altLang="en-US" smtClean="0"/>
              <a:t>2025/1/14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59F2A9F-8EB8-7574-0C44-6DB73C1019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6C91000-0C4D-A627-84F0-966993AD61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C9334-1389-4C0D-A019-ABF17BE0D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766045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F68F3-9DBE-2447-8CDD-997B89246929}" type="datetimeFigureOut">
              <a:rPr kumimoji="1" lang="ja-JP" altLang="en-US" smtClean="0"/>
              <a:t>2025/1/14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88833-FD25-4F49-8222-B16304ADC8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2204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79578" rtl="0" eaLnBrk="1" latinLnBrk="0" hangingPunct="1">
      <a:defRPr kumimoji="1" sz="3254" kern="1200">
        <a:solidFill>
          <a:schemeClr val="tx1"/>
        </a:solidFill>
        <a:latin typeface="+mn-lt"/>
        <a:ea typeface="+mn-ea"/>
        <a:cs typeface="+mn-cs"/>
      </a:defRPr>
    </a:lvl1pPr>
    <a:lvl2pPr marL="1239789" algn="l" defTabSz="2479578" rtl="0" eaLnBrk="1" latinLnBrk="0" hangingPunct="1">
      <a:defRPr kumimoji="1" sz="3254" kern="1200">
        <a:solidFill>
          <a:schemeClr val="tx1"/>
        </a:solidFill>
        <a:latin typeface="+mn-lt"/>
        <a:ea typeface="+mn-ea"/>
        <a:cs typeface="+mn-cs"/>
      </a:defRPr>
    </a:lvl2pPr>
    <a:lvl3pPr marL="2479578" algn="l" defTabSz="2479578" rtl="0" eaLnBrk="1" latinLnBrk="0" hangingPunct="1">
      <a:defRPr kumimoji="1" sz="3254" kern="1200">
        <a:solidFill>
          <a:schemeClr val="tx1"/>
        </a:solidFill>
        <a:latin typeface="+mn-lt"/>
        <a:ea typeface="+mn-ea"/>
        <a:cs typeface="+mn-cs"/>
      </a:defRPr>
    </a:lvl3pPr>
    <a:lvl4pPr marL="3719368" algn="l" defTabSz="2479578" rtl="0" eaLnBrk="1" latinLnBrk="0" hangingPunct="1">
      <a:defRPr kumimoji="1" sz="3254" kern="1200">
        <a:solidFill>
          <a:schemeClr val="tx1"/>
        </a:solidFill>
        <a:latin typeface="+mn-lt"/>
        <a:ea typeface="+mn-ea"/>
        <a:cs typeface="+mn-cs"/>
      </a:defRPr>
    </a:lvl4pPr>
    <a:lvl5pPr marL="4959157" algn="l" defTabSz="2479578" rtl="0" eaLnBrk="1" latinLnBrk="0" hangingPunct="1">
      <a:defRPr kumimoji="1" sz="3254" kern="1200">
        <a:solidFill>
          <a:schemeClr val="tx1"/>
        </a:solidFill>
        <a:latin typeface="+mn-lt"/>
        <a:ea typeface="+mn-ea"/>
        <a:cs typeface="+mn-cs"/>
      </a:defRPr>
    </a:lvl5pPr>
    <a:lvl6pPr marL="6198946" algn="l" defTabSz="2479578" rtl="0" eaLnBrk="1" latinLnBrk="0" hangingPunct="1">
      <a:defRPr kumimoji="1" sz="3254" kern="1200">
        <a:solidFill>
          <a:schemeClr val="tx1"/>
        </a:solidFill>
        <a:latin typeface="+mn-lt"/>
        <a:ea typeface="+mn-ea"/>
        <a:cs typeface="+mn-cs"/>
      </a:defRPr>
    </a:lvl6pPr>
    <a:lvl7pPr marL="7438735" algn="l" defTabSz="2479578" rtl="0" eaLnBrk="1" latinLnBrk="0" hangingPunct="1">
      <a:defRPr kumimoji="1" sz="3254" kern="1200">
        <a:solidFill>
          <a:schemeClr val="tx1"/>
        </a:solidFill>
        <a:latin typeface="+mn-lt"/>
        <a:ea typeface="+mn-ea"/>
        <a:cs typeface="+mn-cs"/>
      </a:defRPr>
    </a:lvl7pPr>
    <a:lvl8pPr marL="8678525" algn="l" defTabSz="2479578" rtl="0" eaLnBrk="1" latinLnBrk="0" hangingPunct="1">
      <a:defRPr kumimoji="1" sz="3254" kern="1200">
        <a:solidFill>
          <a:schemeClr val="tx1"/>
        </a:solidFill>
        <a:latin typeface="+mn-lt"/>
        <a:ea typeface="+mn-ea"/>
        <a:cs typeface="+mn-cs"/>
      </a:defRPr>
    </a:lvl8pPr>
    <a:lvl9pPr marL="9918314" algn="l" defTabSz="2479578" rtl="0" eaLnBrk="1" latinLnBrk="0" hangingPunct="1">
      <a:defRPr kumimoji="1" sz="325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今後の展開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698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35" userDrawn="1">
          <p15:clr>
            <a:srgbClr val="FBAE40"/>
          </p15:clr>
        </p15:guide>
        <p15:guide id="2" pos="953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B834A745-8A21-BD79-8483-C7819D754491}"/>
              </a:ext>
            </a:extLst>
          </p:cNvPr>
          <p:cNvSpPr/>
          <p:nvPr userDrawn="1"/>
        </p:nvSpPr>
        <p:spPr>
          <a:xfrm rot="16200000">
            <a:off x="4445792" y="-4445795"/>
            <a:ext cx="21383626" cy="30275214"/>
          </a:xfrm>
          <a:prstGeom prst="rect">
            <a:avLst/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0942001A-9ED5-20D8-C4E9-AA6D4B8CB548}"/>
              </a:ext>
            </a:extLst>
          </p:cNvPr>
          <p:cNvSpPr/>
          <p:nvPr userDrawn="1"/>
        </p:nvSpPr>
        <p:spPr>
          <a:xfrm>
            <a:off x="0" y="20665905"/>
            <a:ext cx="30275213" cy="720000"/>
          </a:xfrm>
          <a:prstGeom prst="rect">
            <a:avLst/>
          </a:prstGeom>
          <a:gradFill>
            <a:gsLst>
              <a:gs pos="0">
                <a:srgbClr val="1B284E"/>
              </a:gs>
              <a:gs pos="12000">
                <a:srgbClr val="153A95"/>
              </a:gs>
              <a:gs pos="27000">
                <a:srgbClr val="003D96"/>
              </a:gs>
              <a:gs pos="100000">
                <a:srgbClr val="48B1E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96DFA4AB-9AF8-0CCE-B2DF-09BB17FCD80B}"/>
              </a:ext>
            </a:extLst>
          </p:cNvPr>
          <p:cNvSpPr/>
          <p:nvPr userDrawn="1"/>
        </p:nvSpPr>
        <p:spPr>
          <a:xfrm>
            <a:off x="0" y="0"/>
            <a:ext cx="30275212" cy="3456000"/>
          </a:xfrm>
          <a:prstGeom prst="rect">
            <a:avLst/>
          </a:prstGeom>
          <a:gradFill>
            <a:gsLst>
              <a:gs pos="0">
                <a:srgbClr val="1B284E"/>
              </a:gs>
              <a:gs pos="12000">
                <a:srgbClr val="153A95"/>
              </a:gs>
              <a:gs pos="27000">
                <a:srgbClr val="003D96"/>
              </a:gs>
              <a:gs pos="100000">
                <a:srgbClr val="48B1E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25F4FD6-628A-70F4-0300-F5E63740DE1C}"/>
              </a:ext>
            </a:extLst>
          </p:cNvPr>
          <p:cNvSpPr/>
          <p:nvPr userDrawn="1"/>
        </p:nvSpPr>
        <p:spPr>
          <a:xfrm>
            <a:off x="401053" y="3678150"/>
            <a:ext cx="18468352" cy="168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88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kumimoji="1"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kumimoji="1"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35" userDrawn="1">
          <p15:clr>
            <a:srgbClr val="F26B43"/>
          </p15:clr>
        </p15:guide>
        <p15:guide id="2" pos="95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84860-363C-565D-C0DC-528A3C546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3" name="グループ化 1242">
            <a:extLst>
              <a:ext uri="{FF2B5EF4-FFF2-40B4-BE49-F238E27FC236}">
                <a16:creationId xmlns:a16="http://schemas.microsoft.com/office/drawing/2014/main" id="{0F8387F2-F7B4-5B3C-3088-1102576B447C}"/>
              </a:ext>
            </a:extLst>
          </p:cNvPr>
          <p:cNvGrpSpPr/>
          <p:nvPr/>
        </p:nvGrpSpPr>
        <p:grpSpPr>
          <a:xfrm>
            <a:off x="3805301" y="13540176"/>
            <a:ext cx="2275227" cy="1337625"/>
            <a:chOff x="3129426" y="14754787"/>
            <a:chExt cx="2275227" cy="1337625"/>
          </a:xfrm>
        </p:grpSpPr>
        <p:grpSp>
          <p:nvGrpSpPr>
            <p:cNvPr id="237" name="グループ化 236">
              <a:extLst>
                <a:ext uri="{FF2B5EF4-FFF2-40B4-BE49-F238E27FC236}">
                  <a16:creationId xmlns:a16="http://schemas.microsoft.com/office/drawing/2014/main" id="{58A99AD2-4577-24A6-1EA3-872FA66437A8}"/>
                </a:ext>
              </a:extLst>
            </p:cNvPr>
            <p:cNvGrpSpPr/>
            <p:nvPr/>
          </p:nvGrpSpPr>
          <p:grpSpPr>
            <a:xfrm>
              <a:off x="3129426" y="14754787"/>
              <a:ext cx="2275227" cy="1337625"/>
              <a:chOff x="7156886" y="5031174"/>
              <a:chExt cx="797869" cy="469073"/>
            </a:xfrm>
          </p:grpSpPr>
          <p:grpSp>
            <p:nvGrpSpPr>
              <p:cNvPr id="429" name="グループ化 428">
                <a:extLst>
                  <a:ext uri="{FF2B5EF4-FFF2-40B4-BE49-F238E27FC236}">
                    <a16:creationId xmlns:a16="http://schemas.microsoft.com/office/drawing/2014/main" id="{1EE5E8C5-C32F-72B7-C7AE-D931B6EC00D4}"/>
                  </a:ext>
                </a:extLst>
              </p:cNvPr>
              <p:cNvGrpSpPr/>
              <p:nvPr/>
            </p:nvGrpSpPr>
            <p:grpSpPr>
              <a:xfrm rot="10800000">
                <a:off x="7156886" y="5031174"/>
                <a:ext cx="797869" cy="469073"/>
                <a:chOff x="4597205" y="2060836"/>
                <a:chExt cx="797869" cy="469073"/>
              </a:xfrm>
            </p:grpSpPr>
            <p:sp>
              <p:nvSpPr>
                <p:cNvPr id="431" name="正方形/長方形 430">
                  <a:extLst>
                    <a:ext uri="{FF2B5EF4-FFF2-40B4-BE49-F238E27FC236}">
                      <a16:creationId xmlns:a16="http://schemas.microsoft.com/office/drawing/2014/main" id="{7C7E9A52-F6D2-228F-F5CD-55BF3952861F}"/>
                    </a:ext>
                  </a:extLst>
                </p:cNvPr>
                <p:cNvSpPr/>
                <p:nvPr/>
              </p:nvSpPr>
              <p:spPr>
                <a:xfrm>
                  <a:off x="4597205" y="2096857"/>
                  <a:ext cx="598624" cy="396000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BE0E3">
                      <a:shade val="1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32" name="正方形/長方形 431">
                  <a:extLst>
                    <a:ext uri="{FF2B5EF4-FFF2-40B4-BE49-F238E27FC236}">
                      <a16:creationId xmlns:a16="http://schemas.microsoft.com/office/drawing/2014/main" id="{ABE65854-D7F6-BB3F-A947-CCC3CDEBF184}"/>
                    </a:ext>
                  </a:extLst>
                </p:cNvPr>
                <p:cNvSpPr/>
                <p:nvPr/>
              </p:nvSpPr>
              <p:spPr>
                <a:xfrm>
                  <a:off x="4799217" y="2060836"/>
                  <a:ext cx="595857" cy="469073"/>
                </a:xfrm>
                <a:prstGeom prst="rect">
                  <a:avLst/>
                </a:prstGeom>
                <a:solidFill>
                  <a:srgbClr val="067B4C"/>
                </a:solidFill>
                <a:ln w="12700" cap="flat" cmpd="sng" algn="ctr">
                  <a:solidFill>
                    <a:srgbClr val="BBE0E3">
                      <a:shade val="1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33" name="楕円 432">
                  <a:extLst>
                    <a:ext uri="{FF2B5EF4-FFF2-40B4-BE49-F238E27FC236}">
                      <a16:creationId xmlns:a16="http://schemas.microsoft.com/office/drawing/2014/main" id="{B22EC5A1-BA2B-8BA6-7F0D-58C82C3FD115}"/>
                    </a:ext>
                  </a:extLst>
                </p:cNvPr>
                <p:cNvSpPr/>
                <p:nvPr/>
              </p:nvSpPr>
              <p:spPr>
                <a:xfrm>
                  <a:off x="4647708" y="2232116"/>
                  <a:ext cx="126244" cy="126243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BE0E3">
                      <a:shade val="15000"/>
                    </a:srgbClr>
                  </a:solidFill>
                  <a:prstDash val="solid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  <p:sp>
            <p:nvSpPr>
              <p:cNvPr id="430" name="楕円 429">
                <a:extLst>
                  <a:ext uri="{FF2B5EF4-FFF2-40B4-BE49-F238E27FC236}">
                    <a16:creationId xmlns:a16="http://schemas.microsoft.com/office/drawing/2014/main" id="{9DACDE88-504C-5809-1C48-942F803822AD}"/>
                  </a:ext>
                </a:extLst>
              </p:cNvPr>
              <p:cNvSpPr/>
              <p:nvPr/>
            </p:nvSpPr>
            <p:spPr>
              <a:xfrm>
                <a:off x="7809926" y="5232540"/>
                <a:ext cx="63122" cy="63122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BBE0E3">
                    <a:shade val="1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323" name="テキスト ボックス 322">
              <a:extLst>
                <a:ext uri="{FF2B5EF4-FFF2-40B4-BE49-F238E27FC236}">
                  <a16:creationId xmlns:a16="http://schemas.microsoft.com/office/drawing/2014/main" id="{895F55F6-216C-DBCE-C0C5-46282720F64B}"/>
                </a:ext>
              </a:extLst>
            </p:cNvPr>
            <p:cNvSpPr txBox="1"/>
            <p:nvPr/>
          </p:nvSpPr>
          <p:spPr>
            <a:xfrm>
              <a:off x="3130431" y="15017281"/>
              <a:ext cx="1712327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ja-JP" b="1" dirty="0" err="1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mmW</a:t>
              </a:r>
              <a:r>
                <a:rPr lang="en-US" altLang="ja-JP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</a:p>
            <a:p>
              <a:pPr algn="ctr"/>
              <a:r>
                <a:rPr lang="en-US" altLang="ja-JP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transceiver</a:t>
              </a:r>
            </a:p>
            <a:p>
              <a:pPr algn="ctr"/>
              <a:r>
                <a:rPr lang="en-US" altLang="ja-JP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lang="en-US" altLang="ja-JP" sz="16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Transfer Jet X)</a:t>
              </a:r>
              <a:endParaRPr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E2FC11C-3306-9E3A-E207-43F06E45864E}"/>
              </a:ext>
            </a:extLst>
          </p:cNvPr>
          <p:cNvSpPr txBox="1"/>
          <p:nvPr/>
        </p:nvSpPr>
        <p:spPr>
          <a:xfrm>
            <a:off x="1859100" y="23715"/>
            <a:ext cx="26574076" cy="24622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kumimoji="1" lang="en-US" altLang="ja-JP" sz="8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THz wave (3d) + MMW (3e) Hybrid Wireless Communication System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7069024-DCE4-E7DE-0CB9-DA2293C77187}"/>
              </a:ext>
            </a:extLst>
          </p:cNvPr>
          <p:cNvSpPr/>
          <p:nvPr/>
        </p:nvSpPr>
        <p:spPr>
          <a:xfrm>
            <a:off x="19349174" y="3678150"/>
            <a:ext cx="10523896" cy="10686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F6428D77-556A-83CC-768B-A6C1CB124F3E}"/>
              </a:ext>
            </a:extLst>
          </p:cNvPr>
          <p:cNvSpPr/>
          <p:nvPr/>
        </p:nvSpPr>
        <p:spPr>
          <a:xfrm>
            <a:off x="19349175" y="3678150"/>
            <a:ext cx="10523895" cy="1008000"/>
          </a:xfrm>
          <a:prstGeom prst="rect">
            <a:avLst/>
          </a:prstGeom>
          <a:solidFill>
            <a:srgbClr val="1340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6CAB39D1-37F8-4BD9-7E50-81E226AA1E8A}"/>
              </a:ext>
            </a:extLst>
          </p:cNvPr>
          <p:cNvSpPr/>
          <p:nvPr/>
        </p:nvSpPr>
        <p:spPr>
          <a:xfrm>
            <a:off x="19349174" y="14389067"/>
            <a:ext cx="10523896" cy="119169"/>
          </a:xfrm>
          <a:prstGeom prst="rect">
            <a:avLst/>
          </a:prstGeom>
          <a:solidFill>
            <a:srgbClr val="1340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741E3ADD-EF22-EF82-9A2D-0D2257DA8934}"/>
              </a:ext>
            </a:extLst>
          </p:cNvPr>
          <p:cNvSpPr/>
          <p:nvPr/>
        </p:nvSpPr>
        <p:spPr>
          <a:xfrm>
            <a:off x="19346696" y="14652252"/>
            <a:ext cx="10523896" cy="4608512"/>
          </a:xfrm>
          <a:prstGeom prst="rect">
            <a:avLst/>
          </a:prstGeom>
          <a:gradFill>
            <a:gsLst>
              <a:gs pos="0">
                <a:srgbClr val="1B284E"/>
              </a:gs>
              <a:gs pos="12000">
                <a:srgbClr val="153A95"/>
              </a:gs>
              <a:gs pos="27000">
                <a:srgbClr val="003D96"/>
              </a:gs>
              <a:gs pos="100000">
                <a:srgbClr val="48B1E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E2C3FD2-64C2-649D-4673-85F3EC895F9D}"/>
              </a:ext>
            </a:extLst>
          </p:cNvPr>
          <p:cNvSpPr txBox="1"/>
          <p:nvPr/>
        </p:nvSpPr>
        <p:spPr>
          <a:xfrm>
            <a:off x="19569836" y="4922519"/>
            <a:ext cx="10080000" cy="94795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kumimoji="1" lang="en-US" altLang="ja-JP" sz="3200" b="1" dirty="0">
                <a:solidFill>
                  <a:srgbClr val="22376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The recorded data was converted by the </a:t>
            </a:r>
            <a:r>
              <a:rPr kumimoji="1" lang="en-US" altLang="ja-JP" sz="3200" b="1" dirty="0" err="1">
                <a:solidFill>
                  <a:srgbClr val="22376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mmw</a:t>
            </a:r>
            <a:r>
              <a:rPr kumimoji="1" lang="en-US" altLang="ja-JP" sz="3200" b="1" dirty="0">
                <a:solidFill>
                  <a:srgbClr val="22376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transceiver into a modulated signal in the </a:t>
            </a:r>
            <a:r>
              <a:rPr kumimoji="1" lang="en-US" altLang="ja-JP" sz="3200" b="1" dirty="0" err="1">
                <a:solidFill>
                  <a:srgbClr val="22376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mmW</a:t>
            </a:r>
            <a:r>
              <a:rPr kumimoji="1" lang="en-US" altLang="ja-JP" sz="3200" b="1" dirty="0">
                <a:solidFill>
                  <a:srgbClr val="22376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band of the </a:t>
            </a:r>
            <a:r>
              <a:rPr kumimoji="1" lang="en-US" altLang="ja-JP" sz="3200" b="1" dirty="0">
                <a:solidFill>
                  <a:srgbClr val="00B0F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IEEE802.15.3e</a:t>
            </a:r>
            <a:r>
              <a:rPr kumimoji="1" lang="en-US" altLang="ja-JP" sz="3200" b="1" dirty="0">
                <a:solidFill>
                  <a:srgbClr val="22376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kumimoji="1" lang="en-US" altLang="ja-JP" sz="3200" b="1" dirty="0">
                <a:solidFill>
                  <a:srgbClr val="00B0F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standard (CH2). 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kumimoji="1" lang="en-US" altLang="ja-JP" sz="3200" b="1" dirty="0">
                <a:solidFill>
                  <a:srgbClr val="22376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The modulated signals was up-converted to the THz-wave band of the </a:t>
            </a:r>
            <a:r>
              <a:rPr kumimoji="1" lang="en-US" altLang="ja-JP" sz="3200" b="1" dirty="0">
                <a:solidFill>
                  <a:srgbClr val="FF00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IEEE802.15.3d standard (CH9) </a:t>
            </a:r>
            <a:r>
              <a:rPr kumimoji="1" lang="en-US" altLang="ja-JP" sz="3200" b="1" dirty="0">
                <a:solidFill>
                  <a:srgbClr val="22376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by THz CMOS TX.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kumimoji="1" lang="en-US" altLang="ja-JP" sz="3200" b="1" dirty="0">
                <a:solidFill>
                  <a:srgbClr val="22376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The received signal was down-converted to a </a:t>
            </a:r>
            <a:r>
              <a:rPr kumimoji="1" lang="en-US" altLang="ja-JP" sz="3200" b="1" dirty="0">
                <a:solidFill>
                  <a:srgbClr val="00B0F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IEEE802.15.3e standard </a:t>
            </a:r>
            <a:r>
              <a:rPr kumimoji="1" lang="en-US" altLang="ja-JP" sz="3200" b="1" dirty="0">
                <a:solidFill>
                  <a:srgbClr val="22376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signal by THz CMOS RX, demodulated by the </a:t>
            </a:r>
            <a:r>
              <a:rPr kumimoji="1" lang="en-US" altLang="ja-JP" sz="3200" b="1" dirty="0" err="1">
                <a:solidFill>
                  <a:srgbClr val="22376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mmW</a:t>
            </a:r>
            <a:r>
              <a:rPr kumimoji="1" lang="en-US" altLang="ja-JP" sz="3200" b="1" dirty="0">
                <a:solidFill>
                  <a:srgbClr val="22376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transceiver, and output as a video data. 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kumimoji="1" lang="en-US" altLang="ja-JP" sz="3200" b="1" dirty="0">
                <a:solidFill>
                  <a:srgbClr val="22376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Control signals for sending and receiving video signals are performed between </a:t>
            </a:r>
            <a:r>
              <a:rPr kumimoji="1" lang="en-US" altLang="ja-JP" sz="3200" b="1" dirty="0" err="1">
                <a:solidFill>
                  <a:srgbClr val="22376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mmW</a:t>
            </a:r>
            <a:r>
              <a:rPr kumimoji="1" lang="en-US" altLang="ja-JP" sz="3200" b="1" dirty="0">
                <a:solidFill>
                  <a:srgbClr val="22376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transceivers.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kumimoji="1" lang="en-US" altLang="ja-JP" sz="3200" b="1" dirty="0">
                <a:solidFill>
                  <a:srgbClr val="22376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Since the radio license is not yet obtained, THz propagation will be demonstrated using waveguide attenuators with 60 dB insertion loss.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005A4F3-313B-B59D-D8C1-19DF31D7EA53}"/>
              </a:ext>
            </a:extLst>
          </p:cNvPr>
          <p:cNvSpPr txBox="1"/>
          <p:nvPr/>
        </p:nvSpPr>
        <p:spPr>
          <a:xfrm>
            <a:off x="19569836" y="3922982"/>
            <a:ext cx="6839693" cy="630942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kumimoji="1" lang="en-US" altLang="ja-JP" sz="4100" b="1" i="0" spc="100" baseline="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Overview of the system</a:t>
            </a:r>
            <a:endParaRPr kumimoji="1" lang="ja-JP" altLang="en-US" sz="4100" b="1" i="0" spc="100" baseline="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38CA49F-C585-713F-43D3-F6A91DE112D3}"/>
              </a:ext>
            </a:extLst>
          </p:cNvPr>
          <p:cNvSpPr txBox="1"/>
          <p:nvPr/>
        </p:nvSpPr>
        <p:spPr>
          <a:xfrm>
            <a:off x="19569836" y="16164420"/>
            <a:ext cx="10080000" cy="28469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457200" indent="-457200">
              <a:lnSpc>
                <a:spcPts val="42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kumimoji="1" lang="en-US" altLang="ja-JP" sz="32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The center frequency of THz and </a:t>
            </a:r>
            <a:r>
              <a:rPr kumimoji="1" lang="en-US" altLang="ja-JP" sz="3200" b="1" dirty="0" err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mmW</a:t>
            </a:r>
            <a:r>
              <a:rPr kumimoji="1" lang="en-US" altLang="ja-JP" sz="32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communications were 271.08 GHz (3d, ch9) GHz and 60.48 GHz (3e, ch2), respectively.</a:t>
            </a:r>
          </a:p>
          <a:p>
            <a:pPr marL="457200" indent="-457200">
              <a:lnSpc>
                <a:spcPts val="42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kumimoji="1" lang="en-US" altLang="ja-JP" sz="32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The symbol rate and data rate were 1.76 GHz and 3.52 Gbps, respectively.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751E42DD-5E5D-97D1-AB3F-A6FEAB7C71E9}"/>
              </a:ext>
            </a:extLst>
          </p:cNvPr>
          <p:cNvSpPr txBox="1"/>
          <p:nvPr/>
        </p:nvSpPr>
        <p:spPr>
          <a:xfrm>
            <a:off x="19542787" y="15012292"/>
            <a:ext cx="4019755" cy="630942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kumimoji="1" lang="en-US" altLang="ja-JP" sz="4100" b="1" i="0" spc="100" baseline="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Specifications</a:t>
            </a:r>
            <a:endParaRPr kumimoji="1" lang="ja-JP" altLang="en-US" sz="4100" b="1" i="0" spc="100" baseline="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E088B15C-2D3E-6C27-E3B8-760842129A86}"/>
              </a:ext>
            </a:extLst>
          </p:cNvPr>
          <p:cNvCxnSpPr>
            <a:cxnSpLocks/>
          </p:cNvCxnSpPr>
          <p:nvPr/>
        </p:nvCxnSpPr>
        <p:spPr>
          <a:xfrm>
            <a:off x="19455410" y="15732372"/>
            <a:ext cx="10296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397595D-BA4F-7120-2602-CC197BDAC92B}"/>
              </a:ext>
            </a:extLst>
          </p:cNvPr>
          <p:cNvSpPr txBox="1"/>
          <p:nvPr/>
        </p:nvSpPr>
        <p:spPr>
          <a:xfrm>
            <a:off x="435531" y="1896190"/>
            <a:ext cx="29448000" cy="147732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just"/>
            <a:r>
              <a:rPr kumimoji="1" lang="en-US" altLang="ja-JP" sz="32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DISCLAIMER</a:t>
            </a:r>
          </a:p>
          <a:p>
            <a:pPr algn="just"/>
            <a:r>
              <a:rPr kumimoji="1" lang="en-US" altLang="ja-JP" sz="32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The use of any particular/specific brands of components, equipment, or instruments as a part of the demonstration and presentation does not constitute an endorsement of those brands by IEEE, IEEE SA, or the IEEE LMSC.</a:t>
            </a:r>
          </a:p>
        </p:txBody>
      </p:sp>
      <p:cxnSp>
        <p:nvCxnSpPr>
          <p:cNvPr id="308" name="直線矢印コネクタ 307">
            <a:extLst>
              <a:ext uri="{FF2B5EF4-FFF2-40B4-BE49-F238E27FC236}">
                <a16:creationId xmlns:a16="http://schemas.microsoft.com/office/drawing/2014/main" id="{ED133EC8-BD15-BF79-106C-581E68816938}"/>
              </a:ext>
            </a:extLst>
          </p:cNvPr>
          <p:cNvCxnSpPr>
            <a:cxnSpLocks/>
            <a:stCxn id="1212" idx="3"/>
            <a:endCxn id="385" idx="3"/>
          </p:cNvCxnSpPr>
          <p:nvPr/>
        </p:nvCxnSpPr>
        <p:spPr bwMode="auto">
          <a:xfrm flipV="1">
            <a:off x="8122311" y="12491987"/>
            <a:ext cx="3260404" cy="41811"/>
          </a:xfrm>
          <a:prstGeom prst="straightConnector1">
            <a:avLst/>
          </a:prstGeom>
          <a:solidFill>
            <a:srgbClr val="BBE0E3"/>
          </a:solidFill>
          <a:ln w="2540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4" name="テキスト ボックス 313">
            <a:extLst>
              <a:ext uri="{FF2B5EF4-FFF2-40B4-BE49-F238E27FC236}">
                <a16:creationId xmlns:a16="http://schemas.microsoft.com/office/drawing/2014/main" id="{9C458B1F-C5BD-2CBC-56C0-31C72822B785}"/>
              </a:ext>
            </a:extLst>
          </p:cNvPr>
          <p:cNvSpPr txBox="1"/>
          <p:nvPr/>
        </p:nvSpPr>
        <p:spPr>
          <a:xfrm>
            <a:off x="8341805" y="12708036"/>
            <a:ext cx="286687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 i="1" dirty="0">
                <a:solidFill>
                  <a:srgbClr val="FF00FF">
                    <a:alpha val="7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Down link (</a:t>
            </a:r>
            <a:r>
              <a:rPr kumimoji="0" lang="en-US" altLang="ja-JP" b="1" i="1" u="none" strike="noStrike" kern="0" cap="none" spc="0" normalizeH="0" baseline="0" noProof="0" dirty="0">
                <a:ln>
                  <a:noFill/>
                </a:ln>
                <a:solidFill>
                  <a:srgbClr val="FF00FF">
                    <a:alpha val="70000"/>
                  </a:srgb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271.08GHz</a:t>
            </a:r>
            <a:r>
              <a:rPr lang="en-US" altLang="ja-JP" b="1" i="1" dirty="0">
                <a:solidFill>
                  <a:srgbClr val="FF00FF">
                    <a:alpha val="7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</p:txBody>
      </p:sp>
      <p:cxnSp>
        <p:nvCxnSpPr>
          <p:cNvPr id="309" name="直線矢印コネクタ 308">
            <a:extLst>
              <a:ext uri="{FF2B5EF4-FFF2-40B4-BE49-F238E27FC236}">
                <a16:creationId xmlns:a16="http://schemas.microsoft.com/office/drawing/2014/main" id="{9BB97077-9283-D586-240F-23678F34F340}"/>
              </a:ext>
            </a:extLst>
          </p:cNvPr>
          <p:cNvCxnSpPr>
            <a:cxnSpLocks/>
          </p:cNvCxnSpPr>
          <p:nvPr/>
        </p:nvCxnSpPr>
        <p:spPr bwMode="auto">
          <a:xfrm flipV="1">
            <a:off x="5847531" y="14142539"/>
            <a:ext cx="694131" cy="5657"/>
          </a:xfrm>
          <a:prstGeom prst="straightConnector1">
            <a:avLst/>
          </a:prstGeom>
          <a:solidFill>
            <a:srgbClr val="BBE0E3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324" name="グループ化 323">
            <a:extLst>
              <a:ext uri="{FF2B5EF4-FFF2-40B4-BE49-F238E27FC236}">
                <a16:creationId xmlns:a16="http://schemas.microsoft.com/office/drawing/2014/main" id="{1C21DC69-63ED-E2AA-8D20-24760B39EDB8}"/>
              </a:ext>
            </a:extLst>
          </p:cNvPr>
          <p:cNvGrpSpPr/>
          <p:nvPr/>
        </p:nvGrpSpPr>
        <p:grpSpPr>
          <a:xfrm>
            <a:off x="6541662" y="13946742"/>
            <a:ext cx="504000" cy="504000"/>
            <a:chOff x="6023992" y="5625244"/>
            <a:chExt cx="360040" cy="360040"/>
          </a:xfrm>
        </p:grpSpPr>
        <p:sp>
          <p:nvSpPr>
            <p:cNvPr id="332" name="正方形/長方形 331">
              <a:extLst>
                <a:ext uri="{FF2B5EF4-FFF2-40B4-BE49-F238E27FC236}">
                  <a16:creationId xmlns:a16="http://schemas.microsoft.com/office/drawing/2014/main" id="{49BCCCB9-8162-73B5-6BAE-C641477AD9D1}"/>
                </a:ext>
              </a:extLst>
            </p:cNvPr>
            <p:cNvSpPr/>
            <p:nvPr/>
          </p:nvSpPr>
          <p:spPr bwMode="auto">
            <a:xfrm>
              <a:off x="6023992" y="5625244"/>
              <a:ext cx="360040" cy="36004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</a:endParaRPr>
            </a:p>
          </p:txBody>
        </p:sp>
        <p:grpSp>
          <p:nvGrpSpPr>
            <p:cNvPr id="333" name="グループ化 332">
              <a:extLst>
                <a:ext uri="{FF2B5EF4-FFF2-40B4-BE49-F238E27FC236}">
                  <a16:creationId xmlns:a16="http://schemas.microsoft.com/office/drawing/2014/main" id="{C837E641-F1AE-CAF9-AB33-324F9B24FB0C}"/>
                </a:ext>
              </a:extLst>
            </p:cNvPr>
            <p:cNvGrpSpPr/>
            <p:nvPr/>
          </p:nvGrpSpPr>
          <p:grpSpPr>
            <a:xfrm>
              <a:off x="6059996" y="5661248"/>
              <a:ext cx="299770" cy="299770"/>
              <a:chOff x="6232358" y="3579395"/>
              <a:chExt cx="348916" cy="348916"/>
            </a:xfrm>
          </p:grpSpPr>
          <p:sp>
            <p:nvSpPr>
              <p:cNvPr id="334" name="楕円 333">
                <a:extLst>
                  <a:ext uri="{FF2B5EF4-FFF2-40B4-BE49-F238E27FC236}">
                    <a16:creationId xmlns:a16="http://schemas.microsoft.com/office/drawing/2014/main" id="{4CD40872-F9EE-ED7C-39E2-3BD456C3AC0E}"/>
                  </a:ext>
                </a:extLst>
              </p:cNvPr>
              <p:cNvSpPr/>
              <p:nvPr/>
            </p:nvSpPr>
            <p:spPr>
              <a:xfrm>
                <a:off x="6232358" y="3579395"/>
                <a:ext cx="348916" cy="348916"/>
              </a:xfrm>
              <a:prstGeom prst="ellipse">
                <a:avLst/>
              </a:prstGeom>
              <a:solidFill>
                <a:sysClr val="window" lastClr="FFFFFF"/>
              </a:solidFill>
              <a:ln w="15875" cap="flat" cmpd="sng" algn="ctr">
                <a:solidFill>
                  <a:srgbClr val="4F81BD">
                    <a:shade val="1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335" name="円弧 334">
                <a:extLst>
                  <a:ext uri="{FF2B5EF4-FFF2-40B4-BE49-F238E27FC236}">
                    <a16:creationId xmlns:a16="http://schemas.microsoft.com/office/drawing/2014/main" id="{230AE539-0038-C41A-58C7-2D575E13B237}"/>
                  </a:ext>
                </a:extLst>
              </p:cNvPr>
              <p:cNvSpPr/>
              <p:nvPr/>
            </p:nvSpPr>
            <p:spPr>
              <a:xfrm rot="10346023">
                <a:off x="6304714" y="3637714"/>
                <a:ext cx="216000" cy="216000"/>
              </a:xfrm>
              <a:prstGeom prst="arc">
                <a:avLst>
                  <a:gd name="adj1" fmla="val 11233230"/>
                  <a:gd name="adj2" fmla="val 5797097"/>
                </a:avLst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none"/>
                <a:tail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HG丸ｺﾞｼｯｸM-PRO" panose="020F0600000000000000" pitchFamily="50" charset="-128"/>
                </a:endParaRPr>
              </a:p>
            </p:txBody>
          </p:sp>
        </p:grpSp>
      </p:grpSp>
      <p:sp>
        <p:nvSpPr>
          <p:cNvPr id="435" name="Text Box 462">
            <a:extLst>
              <a:ext uri="{FF2B5EF4-FFF2-40B4-BE49-F238E27FC236}">
                <a16:creationId xmlns:a16="http://schemas.microsoft.com/office/drawing/2014/main" id="{E82FD573-2A79-61C8-892C-C1A3A84EF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14" y="3491012"/>
            <a:ext cx="17680289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3600" i="1" u="sng" dirty="0">
                <a:solidFill>
                  <a:srgbClr val="008000"/>
                </a:solidFill>
              </a:rPr>
              <a:t>Demonstration of THz wave (3d) + MMW (3e) Hybrid Wireless Communication System</a:t>
            </a:r>
          </a:p>
        </p:txBody>
      </p:sp>
      <p:grpSp>
        <p:nvGrpSpPr>
          <p:cNvPr id="1524" name="グループ化 1523">
            <a:extLst>
              <a:ext uri="{FF2B5EF4-FFF2-40B4-BE49-F238E27FC236}">
                <a16:creationId xmlns:a16="http://schemas.microsoft.com/office/drawing/2014/main" id="{5B4893E7-37B6-62D1-5512-71D6DBCC79FB}"/>
              </a:ext>
            </a:extLst>
          </p:cNvPr>
          <p:cNvGrpSpPr/>
          <p:nvPr/>
        </p:nvGrpSpPr>
        <p:grpSpPr>
          <a:xfrm>
            <a:off x="3091756" y="4067076"/>
            <a:ext cx="13341994" cy="4969616"/>
            <a:chOff x="2838450" y="4109269"/>
            <a:chExt cx="14839950" cy="5527573"/>
          </a:xfrm>
        </p:grpSpPr>
        <p:pic>
          <p:nvPicPr>
            <p:cNvPr id="1062" name="図 1061" descr="ケーキを切っている男性&#10;&#10;低い精度で自動的に生成された説明">
              <a:extLst>
                <a:ext uri="{FF2B5EF4-FFF2-40B4-BE49-F238E27FC236}">
                  <a16:creationId xmlns:a16="http://schemas.microsoft.com/office/drawing/2014/main" id="{42BD3070-E37E-A01D-82E5-05CD9FE29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 l="11131" t="5880" r="7723" b="40387"/>
            <a:stretch/>
          </p:blipFill>
          <p:spPr>
            <a:xfrm>
              <a:off x="2838450" y="4109269"/>
              <a:ext cx="14839950" cy="5527573"/>
            </a:xfrm>
            <a:prstGeom prst="rect">
              <a:avLst/>
            </a:prstGeom>
          </p:spPr>
        </p:pic>
        <p:sp>
          <p:nvSpPr>
            <p:cNvPr id="3" name="Text Box 462">
              <a:extLst>
                <a:ext uri="{FF2B5EF4-FFF2-40B4-BE49-F238E27FC236}">
                  <a16:creationId xmlns:a16="http://schemas.microsoft.com/office/drawing/2014/main" id="{DF2B2D12-CD0D-99E5-8614-2BDA7DE522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9128" y="6757008"/>
              <a:ext cx="3302718" cy="342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ja-JP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THz-wave transmitter</a:t>
              </a:r>
              <a:endParaRPr lang="en-US" altLang="ja-JP" sz="2000" b="1" baseline="30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" name="Text Box 462">
              <a:extLst>
                <a:ext uri="{FF2B5EF4-FFF2-40B4-BE49-F238E27FC236}">
                  <a16:creationId xmlns:a16="http://schemas.microsoft.com/office/drawing/2014/main" id="{DEA83352-C90E-33EB-70B7-93FE38AD7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17299" y="6143025"/>
              <a:ext cx="2802913" cy="342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ja-JP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THz-wave receiver</a:t>
              </a:r>
              <a:endParaRPr lang="en-US" altLang="ja-JP" sz="2000" b="1" baseline="30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1023" name="直線矢印コネクタ 1022">
              <a:extLst>
                <a:ext uri="{FF2B5EF4-FFF2-40B4-BE49-F238E27FC236}">
                  <a16:creationId xmlns:a16="http://schemas.microsoft.com/office/drawing/2014/main" id="{73C3F413-7ADE-E834-96F0-D2B8F78D1C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7775" y="5676900"/>
              <a:ext cx="5953125" cy="40957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 w="lg" len="lg"/>
              <a:tailEnd type="stealth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7" name="テキスト ボックス 1026">
              <a:extLst>
                <a:ext uri="{FF2B5EF4-FFF2-40B4-BE49-F238E27FC236}">
                  <a16:creationId xmlns:a16="http://schemas.microsoft.com/office/drawing/2014/main" id="{875203DA-F124-1709-7E74-6E83B8EF15B3}"/>
                </a:ext>
              </a:extLst>
            </p:cNvPr>
            <p:cNvSpPr txBox="1"/>
            <p:nvPr/>
          </p:nvSpPr>
          <p:spPr>
            <a:xfrm rot="21350344">
              <a:off x="8476813" y="8024670"/>
              <a:ext cx="1351854" cy="513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~2.0m</a:t>
              </a:r>
              <a:endPara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28" name="Text Box 462">
              <a:extLst>
                <a:ext uri="{FF2B5EF4-FFF2-40B4-BE49-F238E27FC236}">
                  <a16:creationId xmlns:a16="http://schemas.microsoft.com/office/drawing/2014/main" id="{7CABEECB-2608-A4CC-ACF9-845BF5E50A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4275" y="8052407"/>
              <a:ext cx="2664625" cy="342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ja-JP" sz="2000" b="1" dirty="0" err="1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mmW</a:t>
              </a:r>
              <a:r>
                <a:rPr lang="en-US" altLang="ja-JP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transceiver</a:t>
              </a:r>
              <a:endParaRPr lang="en-US" altLang="ja-JP" sz="2000" b="1" baseline="30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29" name="Text Box 462">
              <a:extLst>
                <a:ext uri="{FF2B5EF4-FFF2-40B4-BE49-F238E27FC236}">
                  <a16:creationId xmlns:a16="http://schemas.microsoft.com/office/drawing/2014/main" id="{8DF19D76-B503-F835-20B7-D1A3D00174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15290" y="7451452"/>
              <a:ext cx="2664625" cy="342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ja-JP" sz="2000" b="1" dirty="0" err="1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mmW</a:t>
              </a:r>
              <a:r>
                <a:rPr lang="en-US" altLang="ja-JP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transceiver</a:t>
              </a:r>
              <a:endParaRPr lang="en-US" altLang="ja-JP" sz="2000" b="1" baseline="30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30" name="Text Box 462">
              <a:extLst>
                <a:ext uri="{FF2B5EF4-FFF2-40B4-BE49-F238E27FC236}">
                  <a16:creationId xmlns:a16="http://schemas.microsoft.com/office/drawing/2014/main" id="{6A1752F0-3FD4-D2A3-E20F-2F1C076001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6169" y="8747596"/>
              <a:ext cx="1949438" cy="41079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ja-JP" sz="2400" b="1" i="1" dirty="0">
                  <a:solidFill>
                    <a:srgbClr val="FFFF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Recording!</a:t>
              </a:r>
            </a:p>
          </p:txBody>
        </p:sp>
        <p:cxnSp>
          <p:nvCxnSpPr>
            <p:cNvPr id="1032" name="直線コネクタ 1031">
              <a:extLst>
                <a:ext uri="{FF2B5EF4-FFF2-40B4-BE49-F238E27FC236}">
                  <a16:creationId xmlns:a16="http://schemas.microsoft.com/office/drawing/2014/main" id="{E9F5BFA2-EBD5-586F-DAA0-5B376F87553E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 flipH="1">
              <a:off x="4610100" y="7099340"/>
              <a:ext cx="130387" cy="3936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直線コネクタ 1033">
              <a:extLst>
                <a:ext uri="{FF2B5EF4-FFF2-40B4-BE49-F238E27FC236}">
                  <a16:creationId xmlns:a16="http://schemas.microsoft.com/office/drawing/2014/main" id="{2FD5FAA0-BBF6-4732-2CC8-FFE166432472}"/>
                </a:ext>
              </a:extLst>
            </p:cNvPr>
            <p:cNvCxnSpPr>
              <a:cxnSpLocks/>
              <a:endCxn id="1028" idx="0"/>
            </p:cNvCxnSpPr>
            <p:nvPr/>
          </p:nvCxnSpPr>
          <p:spPr>
            <a:xfrm>
              <a:off x="4775200" y="7899400"/>
              <a:ext cx="511388" cy="1530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直線コネクタ 1040">
              <a:extLst>
                <a:ext uri="{FF2B5EF4-FFF2-40B4-BE49-F238E27FC236}">
                  <a16:creationId xmlns:a16="http://schemas.microsoft.com/office/drawing/2014/main" id="{4B60C110-09E3-9EA5-A4AA-EF01F222A909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 flipH="1">
              <a:off x="12915900" y="6485357"/>
              <a:ext cx="402857" cy="2964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直線コネクタ 1044">
              <a:extLst>
                <a:ext uri="{FF2B5EF4-FFF2-40B4-BE49-F238E27FC236}">
                  <a16:creationId xmlns:a16="http://schemas.microsoft.com/office/drawing/2014/main" id="{C6636240-E83A-5DE9-02A0-62304E93F7F8}"/>
                </a:ext>
              </a:extLst>
            </p:cNvPr>
            <p:cNvCxnSpPr>
              <a:cxnSpLocks/>
              <a:stCxn id="1029" idx="0"/>
            </p:cNvCxnSpPr>
            <p:nvPr/>
          </p:nvCxnSpPr>
          <p:spPr>
            <a:xfrm flipV="1">
              <a:off x="12747602" y="7163420"/>
              <a:ext cx="301772" cy="2880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0" name="Text Box 462">
              <a:extLst>
                <a:ext uri="{FF2B5EF4-FFF2-40B4-BE49-F238E27FC236}">
                  <a16:creationId xmlns:a16="http://schemas.microsoft.com/office/drawing/2014/main" id="{B0DCF85C-3450-3D3D-6812-C6B77CD08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2502" y="5795268"/>
              <a:ext cx="1859147" cy="41079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ja-JP" sz="2400" b="1" i="1" dirty="0">
                  <a:solidFill>
                    <a:srgbClr val="FFFF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Playback!!</a:t>
              </a:r>
            </a:p>
          </p:txBody>
        </p:sp>
        <p:cxnSp>
          <p:nvCxnSpPr>
            <p:cNvPr id="1051" name="直線矢印コネクタ 1050">
              <a:extLst>
                <a:ext uri="{FF2B5EF4-FFF2-40B4-BE49-F238E27FC236}">
                  <a16:creationId xmlns:a16="http://schemas.microsoft.com/office/drawing/2014/main" id="{8A142D96-4011-C66A-E0FC-B34D7B0B05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7800" y="6953250"/>
              <a:ext cx="7200900" cy="647700"/>
            </a:xfrm>
            <a:prstGeom prst="straightConnector1">
              <a:avLst/>
            </a:prstGeom>
            <a:ln w="38100">
              <a:solidFill>
                <a:srgbClr val="FF00FF">
                  <a:alpha val="50000"/>
                </a:srgbClr>
              </a:solidFill>
              <a:headEnd type="none" w="lg" len="lg"/>
              <a:tailEnd type="stealth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直線矢印コネクタ 1052">
              <a:extLst>
                <a:ext uri="{FF2B5EF4-FFF2-40B4-BE49-F238E27FC236}">
                  <a16:creationId xmlns:a16="http://schemas.microsoft.com/office/drawing/2014/main" id="{A7BE8CE9-A25D-14A5-1739-20A9BA746D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96840" y="7078980"/>
              <a:ext cx="7741920" cy="723900"/>
            </a:xfrm>
            <a:prstGeom prst="straightConnector1">
              <a:avLst/>
            </a:prstGeom>
            <a:ln w="38100">
              <a:solidFill>
                <a:srgbClr val="77C4ED">
                  <a:alpha val="50000"/>
                </a:srgbClr>
              </a:solidFill>
              <a:headEnd type="stealth" w="lg" len="lg"/>
              <a:tailEnd type="non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5" name="Text Box 462">
              <a:extLst>
                <a:ext uri="{FF2B5EF4-FFF2-40B4-BE49-F238E27FC236}">
                  <a16:creationId xmlns:a16="http://schemas.microsoft.com/office/drawing/2014/main" id="{B5E903BE-DAA6-808D-3E55-59E685BCC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300000">
              <a:off x="6562769" y="7042629"/>
              <a:ext cx="3188750" cy="3080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ja-JP" b="1" i="1" dirty="0">
                  <a:solidFill>
                    <a:srgbClr val="FF00FF">
                      <a:alpha val="70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Down link (</a:t>
              </a:r>
              <a:r>
                <a:rPr kumimoji="0" lang="en-US" altLang="ja-JP" b="1" i="1" u="none" strike="noStrike" kern="0" cap="none" spc="0" normalizeH="0" baseline="0" noProof="0" dirty="0">
                  <a:ln>
                    <a:noFill/>
                  </a:ln>
                  <a:solidFill>
                    <a:srgbClr val="FF00FF">
                      <a:alpha val="70000"/>
                    </a:srgbClr>
                  </a:solidFill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271.08GHz</a:t>
              </a:r>
              <a:r>
                <a:rPr lang="en-US" altLang="ja-JP" b="1" i="1" dirty="0">
                  <a:solidFill>
                    <a:srgbClr val="FF00FF">
                      <a:alpha val="70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</a:p>
          </p:txBody>
        </p:sp>
        <p:sp>
          <p:nvSpPr>
            <p:cNvPr id="1056" name="Text Box 462">
              <a:extLst>
                <a:ext uri="{FF2B5EF4-FFF2-40B4-BE49-F238E27FC236}">
                  <a16:creationId xmlns:a16="http://schemas.microsoft.com/office/drawing/2014/main" id="{1268D012-0B5D-608E-D085-2473BB865B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290479">
              <a:off x="7536145" y="7475064"/>
              <a:ext cx="2617412" cy="3080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ja-JP" b="1" i="1" dirty="0">
                  <a:solidFill>
                    <a:srgbClr val="77C4ED">
                      <a:alpha val="70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Up link (</a:t>
              </a:r>
              <a:r>
                <a:rPr kumimoji="0" lang="en-US" altLang="ja-JP" b="1" i="1" u="none" strike="noStrike" kern="0" cap="none" spc="0" normalizeH="0" baseline="0" noProof="0" dirty="0">
                  <a:ln>
                    <a:noFill/>
                  </a:ln>
                  <a:solidFill>
                    <a:srgbClr val="77C4ED">
                      <a:alpha val="70000"/>
                    </a:srgbClr>
                  </a:solidFill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60.48GHz</a:t>
              </a:r>
              <a:r>
                <a:rPr lang="en-US" altLang="ja-JP" b="1" i="1" dirty="0">
                  <a:solidFill>
                    <a:srgbClr val="77C4ED">
                      <a:alpha val="70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</a:p>
          </p:txBody>
        </p:sp>
        <p:sp>
          <p:nvSpPr>
            <p:cNvPr id="1060" name="Text Box 462">
              <a:extLst>
                <a:ext uri="{FF2B5EF4-FFF2-40B4-BE49-F238E27FC236}">
                  <a16:creationId xmlns:a16="http://schemas.microsoft.com/office/drawing/2014/main" id="{6764CA91-4ABB-D8AC-0DA5-7FAF30013C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9918" y="4355108"/>
              <a:ext cx="5797818" cy="5477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ja-JP" sz="3200" b="1" i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In an anechoic chamber</a:t>
              </a:r>
              <a:endParaRPr lang="en-US" altLang="ja-JP" sz="3200" b="1" i="1" baseline="30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cxnSp>
        <p:nvCxnSpPr>
          <p:cNvPr id="1109" name="直線矢印コネクタ 1108">
            <a:extLst>
              <a:ext uri="{FF2B5EF4-FFF2-40B4-BE49-F238E27FC236}">
                <a16:creationId xmlns:a16="http://schemas.microsoft.com/office/drawing/2014/main" id="{258D5491-E3DD-B765-EC93-BC9A5B13A853}"/>
              </a:ext>
            </a:extLst>
          </p:cNvPr>
          <p:cNvCxnSpPr>
            <a:cxnSpLocks/>
            <a:stCxn id="1265" idx="3"/>
            <a:endCxn id="1252" idx="3"/>
          </p:cNvCxnSpPr>
          <p:nvPr/>
        </p:nvCxnSpPr>
        <p:spPr bwMode="auto">
          <a:xfrm flipH="1" flipV="1">
            <a:off x="7549719" y="14202158"/>
            <a:ext cx="4536503" cy="45"/>
          </a:xfrm>
          <a:prstGeom prst="straightConnector1">
            <a:avLst/>
          </a:prstGeom>
          <a:solidFill>
            <a:srgbClr val="BBE0E3"/>
          </a:solidFill>
          <a:ln w="25400" cap="flat" cmpd="sng" algn="ctr">
            <a:solidFill>
              <a:srgbClr val="3333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13" name="テキスト ボックス 1112">
            <a:extLst>
              <a:ext uri="{FF2B5EF4-FFF2-40B4-BE49-F238E27FC236}">
                <a16:creationId xmlns:a16="http://schemas.microsoft.com/office/drawing/2014/main" id="{67125BF0-CE68-A90C-A22F-52BAD920A220}"/>
              </a:ext>
            </a:extLst>
          </p:cNvPr>
          <p:cNvSpPr txBox="1"/>
          <p:nvPr/>
        </p:nvSpPr>
        <p:spPr>
          <a:xfrm>
            <a:off x="8003217" y="13860164"/>
            <a:ext cx="235481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 i="1" dirty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Up link (60.48GHz)</a:t>
            </a:r>
          </a:p>
        </p:txBody>
      </p:sp>
      <p:cxnSp>
        <p:nvCxnSpPr>
          <p:cNvPr id="1119" name="コネクタ: 曲線 1118">
            <a:extLst>
              <a:ext uri="{FF2B5EF4-FFF2-40B4-BE49-F238E27FC236}">
                <a16:creationId xmlns:a16="http://schemas.microsoft.com/office/drawing/2014/main" id="{897F2677-08A4-CCF2-1316-8523F4EDFFDC}"/>
              </a:ext>
            </a:extLst>
          </p:cNvPr>
          <p:cNvCxnSpPr>
            <a:cxnSpLocks/>
            <a:stCxn id="1573" idx="6"/>
            <a:endCxn id="432" idx="3"/>
          </p:cNvCxnSpPr>
          <p:nvPr/>
        </p:nvCxnSpPr>
        <p:spPr>
          <a:xfrm flipV="1">
            <a:off x="2104142" y="14208988"/>
            <a:ext cx="1701159" cy="803296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lg" len="lg"/>
          </a:ln>
          <a:effectLst/>
        </p:spPr>
      </p:cxnSp>
      <p:grpSp>
        <p:nvGrpSpPr>
          <p:cNvPr id="1094" name="グループ化 1093">
            <a:extLst>
              <a:ext uri="{FF2B5EF4-FFF2-40B4-BE49-F238E27FC236}">
                <a16:creationId xmlns:a16="http://schemas.microsoft.com/office/drawing/2014/main" id="{FD5FF4BA-E120-E359-F1AF-5C093B43EF4E}"/>
              </a:ext>
            </a:extLst>
          </p:cNvPr>
          <p:cNvGrpSpPr/>
          <p:nvPr/>
        </p:nvGrpSpPr>
        <p:grpSpPr>
          <a:xfrm>
            <a:off x="15248573" y="7163420"/>
            <a:ext cx="3414571" cy="4068452"/>
            <a:chOff x="5673080" y="1628800"/>
            <a:chExt cx="3408527" cy="4061251"/>
          </a:xfrm>
        </p:grpSpPr>
        <p:pic>
          <p:nvPicPr>
            <p:cNvPr id="1095" name="図 1094" descr="ダイアグラム が含まれている画像&#10;&#10;自動的に生成された説明">
              <a:extLst>
                <a:ext uri="{FF2B5EF4-FFF2-40B4-BE49-F238E27FC236}">
                  <a16:creationId xmlns:a16="http://schemas.microsoft.com/office/drawing/2014/main" id="{2C7D2029-EDAD-25C5-5832-1DA654636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5667" b="4333"/>
            <a:stretch/>
          </p:blipFill>
          <p:spPr>
            <a:xfrm>
              <a:off x="5673080" y="1628800"/>
              <a:ext cx="3384376" cy="4061251"/>
            </a:xfrm>
            <a:prstGeom prst="rect">
              <a:avLst/>
            </a:prstGeom>
          </p:spPr>
        </p:pic>
        <p:sp>
          <p:nvSpPr>
            <p:cNvPr id="1096" name="テキスト ボックス 1095">
              <a:extLst>
                <a:ext uri="{FF2B5EF4-FFF2-40B4-BE49-F238E27FC236}">
                  <a16:creationId xmlns:a16="http://schemas.microsoft.com/office/drawing/2014/main" id="{DB5484C2-529C-D96C-587E-1438FAA88DC6}"/>
                </a:ext>
              </a:extLst>
            </p:cNvPr>
            <p:cNvSpPr txBox="1"/>
            <p:nvPr/>
          </p:nvSpPr>
          <p:spPr>
            <a:xfrm>
              <a:off x="6712399" y="1855455"/>
              <a:ext cx="2263403" cy="2765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THz-wave receiver</a:t>
              </a:r>
              <a:endParaRPr lang="en-US" altLang="ja-JP" b="1" baseline="30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97" name="テキスト ボックス 1096">
              <a:extLst>
                <a:ext uri="{FF2B5EF4-FFF2-40B4-BE49-F238E27FC236}">
                  <a16:creationId xmlns:a16="http://schemas.microsoft.com/office/drawing/2014/main" id="{2C4DA1A5-65FC-6C60-95E1-CA478EAC2977}"/>
                </a:ext>
              </a:extLst>
            </p:cNvPr>
            <p:cNvSpPr txBox="1"/>
            <p:nvPr/>
          </p:nvSpPr>
          <p:spPr>
            <a:xfrm>
              <a:off x="7005228" y="2240868"/>
              <a:ext cx="1268932" cy="2457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Synthesizer</a:t>
              </a:r>
            </a:p>
          </p:txBody>
        </p:sp>
        <p:sp>
          <p:nvSpPr>
            <p:cNvPr id="1098" name="テキスト ボックス 1097">
              <a:extLst>
                <a:ext uri="{FF2B5EF4-FFF2-40B4-BE49-F238E27FC236}">
                  <a16:creationId xmlns:a16="http://schemas.microsoft.com/office/drawing/2014/main" id="{D39C815A-388A-606C-CABE-8C44D79099D4}"/>
                </a:ext>
              </a:extLst>
            </p:cNvPr>
            <p:cNvSpPr txBox="1"/>
            <p:nvPr/>
          </p:nvSpPr>
          <p:spPr>
            <a:xfrm>
              <a:off x="7725308" y="2708920"/>
              <a:ext cx="270428" cy="2457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x6</a:t>
              </a:r>
              <a:endPara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99" name="テキスト ボックス 1098">
              <a:extLst>
                <a:ext uri="{FF2B5EF4-FFF2-40B4-BE49-F238E27FC236}">
                  <a16:creationId xmlns:a16="http://schemas.microsoft.com/office/drawing/2014/main" id="{AA11700E-7F42-4DF9-BD01-C1BEE1FEFEE5}"/>
                </a:ext>
              </a:extLst>
            </p:cNvPr>
            <p:cNvSpPr txBox="1"/>
            <p:nvPr/>
          </p:nvSpPr>
          <p:spPr>
            <a:xfrm>
              <a:off x="7182856" y="3356992"/>
              <a:ext cx="1468952" cy="2457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TH</a:t>
              </a:r>
              <a:r>
                <a:rPr lang="en-US" altLang="ja-JP" sz="16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z</a:t>
              </a:r>
              <a:r>
                <a:rPr lang="ja-JP" altLang="en-US" sz="16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CMOS TX</a:t>
              </a:r>
              <a:endPara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100" name="テキスト ボックス 1099">
              <a:extLst>
                <a:ext uri="{FF2B5EF4-FFF2-40B4-BE49-F238E27FC236}">
                  <a16:creationId xmlns:a16="http://schemas.microsoft.com/office/drawing/2014/main" id="{BC19F570-AE89-F385-9712-7B9BEA561338}"/>
                </a:ext>
              </a:extLst>
            </p:cNvPr>
            <p:cNvSpPr txBox="1"/>
            <p:nvPr/>
          </p:nvSpPr>
          <p:spPr>
            <a:xfrm>
              <a:off x="6473285" y="3609600"/>
              <a:ext cx="441646" cy="2457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LNA</a:t>
              </a:r>
              <a:endPara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101" name="テキスト ボックス 1100">
              <a:extLst>
                <a:ext uri="{FF2B5EF4-FFF2-40B4-BE49-F238E27FC236}">
                  <a16:creationId xmlns:a16="http://schemas.microsoft.com/office/drawing/2014/main" id="{E23D0701-51E7-50DC-90CD-0356630479DB}"/>
                </a:ext>
              </a:extLst>
            </p:cNvPr>
            <p:cNvSpPr txBox="1"/>
            <p:nvPr/>
          </p:nvSpPr>
          <p:spPr>
            <a:xfrm>
              <a:off x="6033119" y="3176972"/>
              <a:ext cx="454447" cy="2457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ANT</a:t>
              </a:r>
              <a:endPara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102" name="テキスト ボックス 1101">
              <a:extLst>
                <a:ext uri="{FF2B5EF4-FFF2-40B4-BE49-F238E27FC236}">
                  <a16:creationId xmlns:a16="http://schemas.microsoft.com/office/drawing/2014/main" id="{35187E26-1233-1F6C-9D43-19C1E9EADB24}"/>
                </a:ext>
              </a:extLst>
            </p:cNvPr>
            <p:cNvSpPr txBox="1"/>
            <p:nvPr/>
          </p:nvSpPr>
          <p:spPr>
            <a:xfrm>
              <a:off x="6928040" y="5018199"/>
              <a:ext cx="2153567" cy="2765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b="1" dirty="0" err="1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mmW</a:t>
              </a:r>
              <a:r>
                <a:rPr lang="en-US" altLang="ja-JP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transceiver</a:t>
              </a:r>
              <a:endParaRPr lang="en-US" altLang="ja-JP" b="1" baseline="30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242" name="グループ化 1241">
            <a:extLst>
              <a:ext uri="{FF2B5EF4-FFF2-40B4-BE49-F238E27FC236}">
                <a16:creationId xmlns:a16="http://schemas.microsoft.com/office/drawing/2014/main" id="{98A9D925-2F82-6BC3-0DEA-A05C7D0235FC}"/>
              </a:ext>
            </a:extLst>
          </p:cNvPr>
          <p:cNvGrpSpPr/>
          <p:nvPr/>
        </p:nvGrpSpPr>
        <p:grpSpPr>
          <a:xfrm flipH="1">
            <a:off x="13610265" y="13519174"/>
            <a:ext cx="2303248" cy="1337625"/>
            <a:chOff x="13038506" y="16524460"/>
            <a:chExt cx="2303248" cy="1337625"/>
          </a:xfrm>
        </p:grpSpPr>
        <p:grpSp>
          <p:nvGrpSpPr>
            <p:cNvPr id="1235" name="グループ化 1234">
              <a:extLst>
                <a:ext uri="{FF2B5EF4-FFF2-40B4-BE49-F238E27FC236}">
                  <a16:creationId xmlns:a16="http://schemas.microsoft.com/office/drawing/2014/main" id="{166F4587-AC5A-843C-1008-6B7AA82E91D3}"/>
                </a:ext>
              </a:extLst>
            </p:cNvPr>
            <p:cNvGrpSpPr/>
            <p:nvPr/>
          </p:nvGrpSpPr>
          <p:grpSpPr>
            <a:xfrm>
              <a:off x="13049369" y="16524460"/>
              <a:ext cx="2292385" cy="1337625"/>
              <a:chOff x="7150869" y="5031174"/>
              <a:chExt cx="803886" cy="469073"/>
            </a:xfrm>
          </p:grpSpPr>
          <p:grpSp>
            <p:nvGrpSpPr>
              <p:cNvPr id="1236" name="グループ化 1235">
                <a:extLst>
                  <a:ext uri="{FF2B5EF4-FFF2-40B4-BE49-F238E27FC236}">
                    <a16:creationId xmlns:a16="http://schemas.microsoft.com/office/drawing/2014/main" id="{7BCB2639-00F9-22A1-B887-12C1EA9503DC}"/>
                  </a:ext>
                </a:extLst>
              </p:cNvPr>
              <p:cNvGrpSpPr/>
              <p:nvPr/>
            </p:nvGrpSpPr>
            <p:grpSpPr>
              <a:xfrm rot="10800000">
                <a:off x="7150869" y="5031174"/>
                <a:ext cx="803886" cy="469073"/>
                <a:chOff x="4597205" y="2060836"/>
                <a:chExt cx="803886" cy="469073"/>
              </a:xfrm>
            </p:grpSpPr>
            <p:sp>
              <p:nvSpPr>
                <p:cNvPr id="1238" name="正方形/長方形 1237">
                  <a:extLst>
                    <a:ext uri="{FF2B5EF4-FFF2-40B4-BE49-F238E27FC236}">
                      <a16:creationId xmlns:a16="http://schemas.microsoft.com/office/drawing/2014/main" id="{52794170-7696-BEB8-563B-709CF20854C2}"/>
                    </a:ext>
                  </a:extLst>
                </p:cNvPr>
                <p:cNvSpPr/>
                <p:nvPr/>
              </p:nvSpPr>
              <p:spPr>
                <a:xfrm>
                  <a:off x="4597205" y="2096857"/>
                  <a:ext cx="598624" cy="396000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BE0E3">
                      <a:shade val="1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239" name="正方形/長方形 1238">
                  <a:extLst>
                    <a:ext uri="{FF2B5EF4-FFF2-40B4-BE49-F238E27FC236}">
                      <a16:creationId xmlns:a16="http://schemas.microsoft.com/office/drawing/2014/main" id="{AA89DA5F-2AF7-6A37-D005-DC3B738309BA}"/>
                    </a:ext>
                  </a:extLst>
                </p:cNvPr>
                <p:cNvSpPr/>
                <p:nvPr/>
              </p:nvSpPr>
              <p:spPr>
                <a:xfrm>
                  <a:off x="4799217" y="2060836"/>
                  <a:ext cx="601874" cy="469073"/>
                </a:xfrm>
                <a:prstGeom prst="rect">
                  <a:avLst/>
                </a:prstGeom>
                <a:solidFill>
                  <a:srgbClr val="067B4C"/>
                </a:solidFill>
                <a:ln w="12700" cap="flat" cmpd="sng" algn="ctr">
                  <a:solidFill>
                    <a:srgbClr val="BBE0E3">
                      <a:shade val="1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240" name="楕円 1239">
                  <a:extLst>
                    <a:ext uri="{FF2B5EF4-FFF2-40B4-BE49-F238E27FC236}">
                      <a16:creationId xmlns:a16="http://schemas.microsoft.com/office/drawing/2014/main" id="{1131A747-242E-2448-6130-5CCCC448F2D3}"/>
                    </a:ext>
                  </a:extLst>
                </p:cNvPr>
                <p:cNvSpPr/>
                <p:nvPr/>
              </p:nvSpPr>
              <p:spPr>
                <a:xfrm>
                  <a:off x="4647708" y="2232116"/>
                  <a:ext cx="126244" cy="126243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BE0E3">
                      <a:shade val="15000"/>
                    </a:srgbClr>
                  </a:solidFill>
                  <a:prstDash val="solid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  <p:sp>
            <p:nvSpPr>
              <p:cNvPr id="1237" name="楕円 1236">
                <a:extLst>
                  <a:ext uri="{FF2B5EF4-FFF2-40B4-BE49-F238E27FC236}">
                    <a16:creationId xmlns:a16="http://schemas.microsoft.com/office/drawing/2014/main" id="{F626D8B8-E5A6-0EBB-3568-BC89C19628A2}"/>
                  </a:ext>
                </a:extLst>
              </p:cNvPr>
              <p:cNvSpPr/>
              <p:nvPr/>
            </p:nvSpPr>
            <p:spPr>
              <a:xfrm>
                <a:off x="7809926" y="5232540"/>
                <a:ext cx="63122" cy="63122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BBE0E3">
                    <a:shade val="1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1241" name="テキスト ボックス 1240">
              <a:extLst>
                <a:ext uri="{FF2B5EF4-FFF2-40B4-BE49-F238E27FC236}">
                  <a16:creationId xmlns:a16="http://schemas.microsoft.com/office/drawing/2014/main" id="{8FD4B94A-CDBB-87A2-9480-D92F89821ECB}"/>
                </a:ext>
              </a:extLst>
            </p:cNvPr>
            <p:cNvSpPr txBox="1"/>
            <p:nvPr/>
          </p:nvSpPr>
          <p:spPr>
            <a:xfrm>
              <a:off x="13038506" y="16793442"/>
              <a:ext cx="1712328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ja-JP" b="1" dirty="0" err="1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mmW</a:t>
              </a:r>
              <a:r>
                <a:rPr lang="en-US" altLang="ja-JP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</a:p>
            <a:p>
              <a:pPr algn="ctr"/>
              <a:r>
                <a:rPr lang="en-US" altLang="ja-JP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transceiver</a:t>
              </a:r>
            </a:p>
            <a:p>
              <a:pPr algn="ctr"/>
              <a:r>
                <a:rPr lang="en-US" altLang="ja-JP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lang="en-US" altLang="ja-JP" sz="16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Transfer Jet X)</a:t>
              </a:r>
              <a:endParaRPr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244" name="グループ化 1243">
            <a:extLst>
              <a:ext uri="{FF2B5EF4-FFF2-40B4-BE49-F238E27FC236}">
                <a16:creationId xmlns:a16="http://schemas.microsoft.com/office/drawing/2014/main" id="{7AFDA9B5-D32C-DB71-971F-4DD557A41A4B}"/>
              </a:ext>
            </a:extLst>
          </p:cNvPr>
          <p:cNvGrpSpPr/>
          <p:nvPr/>
        </p:nvGrpSpPr>
        <p:grpSpPr>
          <a:xfrm rot="5400000">
            <a:off x="12590334" y="13932172"/>
            <a:ext cx="504000" cy="504000"/>
            <a:chOff x="6023992" y="5625244"/>
            <a:chExt cx="360040" cy="360040"/>
          </a:xfrm>
        </p:grpSpPr>
        <p:sp>
          <p:nvSpPr>
            <p:cNvPr id="1245" name="正方形/長方形 1244">
              <a:extLst>
                <a:ext uri="{FF2B5EF4-FFF2-40B4-BE49-F238E27FC236}">
                  <a16:creationId xmlns:a16="http://schemas.microsoft.com/office/drawing/2014/main" id="{8765E928-4529-EDF8-8A2A-9C622A20A9A5}"/>
                </a:ext>
              </a:extLst>
            </p:cNvPr>
            <p:cNvSpPr/>
            <p:nvPr/>
          </p:nvSpPr>
          <p:spPr bwMode="auto">
            <a:xfrm>
              <a:off x="6023992" y="5625244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grpSp>
          <p:nvGrpSpPr>
            <p:cNvPr id="1246" name="グループ化 1245">
              <a:extLst>
                <a:ext uri="{FF2B5EF4-FFF2-40B4-BE49-F238E27FC236}">
                  <a16:creationId xmlns:a16="http://schemas.microsoft.com/office/drawing/2014/main" id="{CA45FA10-1CC2-9373-1C93-CCBE0E3C9D3F}"/>
                </a:ext>
              </a:extLst>
            </p:cNvPr>
            <p:cNvGrpSpPr/>
            <p:nvPr/>
          </p:nvGrpSpPr>
          <p:grpSpPr>
            <a:xfrm>
              <a:off x="6059996" y="5661248"/>
              <a:ext cx="299770" cy="299770"/>
              <a:chOff x="6232358" y="3579395"/>
              <a:chExt cx="348916" cy="348916"/>
            </a:xfrm>
          </p:grpSpPr>
          <p:sp>
            <p:nvSpPr>
              <p:cNvPr id="1247" name="楕円 1246">
                <a:extLst>
                  <a:ext uri="{FF2B5EF4-FFF2-40B4-BE49-F238E27FC236}">
                    <a16:creationId xmlns:a16="http://schemas.microsoft.com/office/drawing/2014/main" id="{88F90DEE-A57F-1C00-1CE7-78FEA5EB6492}"/>
                  </a:ext>
                </a:extLst>
              </p:cNvPr>
              <p:cNvSpPr/>
              <p:nvPr/>
            </p:nvSpPr>
            <p:spPr>
              <a:xfrm>
                <a:off x="6232358" y="3579395"/>
                <a:ext cx="348916" cy="348916"/>
              </a:xfrm>
              <a:prstGeom prst="ellipse">
                <a:avLst/>
              </a:prstGeom>
              <a:solidFill>
                <a:sysClr val="window" lastClr="FFFFFF"/>
              </a:solidFill>
              <a:ln w="15875" cap="flat" cmpd="sng" algn="ctr">
                <a:solidFill>
                  <a:srgbClr val="4F81BD">
                    <a:shade val="1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HG丸ｺﾞｼｯｸM-PRO" panose="020F0600000000000000" pitchFamily="50" charset="-128"/>
                  <a:cs typeface="+mn-cs"/>
                </a:endParaRPr>
              </a:p>
            </p:txBody>
          </p:sp>
          <p:sp>
            <p:nvSpPr>
              <p:cNvPr id="1248" name="円弧 1247">
                <a:extLst>
                  <a:ext uri="{FF2B5EF4-FFF2-40B4-BE49-F238E27FC236}">
                    <a16:creationId xmlns:a16="http://schemas.microsoft.com/office/drawing/2014/main" id="{0E31D4F5-6338-26FB-21BE-260AA44BB979}"/>
                  </a:ext>
                </a:extLst>
              </p:cNvPr>
              <p:cNvSpPr/>
              <p:nvPr/>
            </p:nvSpPr>
            <p:spPr>
              <a:xfrm>
                <a:off x="6304714" y="3637714"/>
                <a:ext cx="216000" cy="216000"/>
              </a:xfrm>
              <a:prstGeom prst="arc">
                <a:avLst>
                  <a:gd name="adj1" fmla="val 11233230"/>
                  <a:gd name="adj2" fmla="val 5797097"/>
                </a:avLst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none"/>
                <a:tail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HG丸ｺﾞｼｯｸM-PRO" panose="020F0600000000000000" pitchFamily="50" charset="-128"/>
                  <a:cs typeface="+mn-cs"/>
                </a:endParaRPr>
              </a:p>
            </p:txBody>
          </p:sp>
        </p:grpSp>
      </p:grpSp>
      <p:grpSp>
        <p:nvGrpSpPr>
          <p:cNvPr id="1254" name="グループ化 1253">
            <a:extLst>
              <a:ext uri="{FF2B5EF4-FFF2-40B4-BE49-F238E27FC236}">
                <a16:creationId xmlns:a16="http://schemas.microsoft.com/office/drawing/2014/main" id="{19B596A4-B808-7AD0-FD72-5469B36FAE5D}"/>
              </a:ext>
            </a:extLst>
          </p:cNvPr>
          <p:cNvGrpSpPr/>
          <p:nvPr/>
        </p:nvGrpSpPr>
        <p:grpSpPr>
          <a:xfrm>
            <a:off x="7045662" y="14004180"/>
            <a:ext cx="504057" cy="396000"/>
            <a:chOff x="7000641" y="15660364"/>
            <a:chExt cx="504057" cy="432049"/>
          </a:xfrm>
        </p:grpSpPr>
        <p:sp>
          <p:nvSpPr>
            <p:cNvPr id="1252" name="二等辺三角形 1251">
              <a:extLst>
                <a:ext uri="{FF2B5EF4-FFF2-40B4-BE49-F238E27FC236}">
                  <a16:creationId xmlns:a16="http://schemas.microsoft.com/office/drawing/2014/main" id="{F9E49C2A-37F9-C2E4-5F61-C9432DFD0EB9}"/>
                </a:ext>
              </a:extLst>
            </p:cNvPr>
            <p:cNvSpPr/>
            <p:nvPr/>
          </p:nvSpPr>
          <p:spPr bwMode="auto">
            <a:xfrm rot="16200000">
              <a:off x="7036700" y="15624366"/>
              <a:ext cx="432000" cy="503996"/>
            </a:xfrm>
            <a:prstGeom prst="triangle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253" name="正方形/長方形 1252">
              <a:extLst>
                <a:ext uri="{FF2B5EF4-FFF2-40B4-BE49-F238E27FC236}">
                  <a16:creationId xmlns:a16="http://schemas.microsoft.com/office/drawing/2014/main" id="{6108BBD5-0DEC-7925-5AF2-CE6DD945142A}"/>
                </a:ext>
              </a:extLst>
            </p:cNvPr>
            <p:cNvSpPr/>
            <p:nvPr/>
          </p:nvSpPr>
          <p:spPr bwMode="auto">
            <a:xfrm>
              <a:off x="7000641" y="15660365"/>
              <a:ext cx="162078" cy="432048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</a:endParaRPr>
            </a:p>
          </p:txBody>
        </p:sp>
      </p:grpSp>
      <p:cxnSp>
        <p:nvCxnSpPr>
          <p:cNvPr id="1262" name="直線矢印コネクタ 1261">
            <a:extLst>
              <a:ext uri="{FF2B5EF4-FFF2-40B4-BE49-F238E27FC236}">
                <a16:creationId xmlns:a16="http://schemas.microsoft.com/office/drawing/2014/main" id="{368E9982-9DC1-FD52-1386-AF4902B331A8}"/>
              </a:ext>
            </a:extLst>
          </p:cNvPr>
          <p:cNvCxnSpPr>
            <a:cxnSpLocks/>
            <a:stCxn id="1245" idx="0"/>
            <a:endCxn id="1237" idx="6"/>
          </p:cNvCxnSpPr>
          <p:nvPr/>
        </p:nvCxnSpPr>
        <p:spPr bwMode="auto">
          <a:xfrm flipV="1">
            <a:off x="13094334" y="14183397"/>
            <a:ext cx="748925" cy="775"/>
          </a:xfrm>
          <a:prstGeom prst="straightConnector1">
            <a:avLst/>
          </a:prstGeom>
          <a:solidFill>
            <a:srgbClr val="BBE0E3"/>
          </a:solidFill>
          <a:ln w="254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grpSp>
        <p:nvGrpSpPr>
          <p:cNvPr id="1264" name="グループ化 1263">
            <a:extLst>
              <a:ext uri="{FF2B5EF4-FFF2-40B4-BE49-F238E27FC236}">
                <a16:creationId xmlns:a16="http://schemas.microsoft.com/office/drawing/2014/main" id="{10961588-B057-FCE0-83B7-454E59DEC27B}"/>
              </a:ext>
            </a:extLst>
          </p:cNvPr>
          <p:cNvGrpSpPr/>
          <p:nvPr/>
        </p:nvGrpSpPr>
        <p:grpSpPr>
          <a:xfrm rot="10800000">
            <a:off x="12086222" y="14004180"/>
            <a:ext cx="504057" cy="396000"/>
            <a:chOff x="7000641" y="15660364"/>
            <a:chExt cx="504057" cy="432049"/>
          </a:xfrm>
        </p:grpSpPr>
        <p:sp>
          <p:nvSpPr>
            <p:cNvPr id="1265" name="二等辺三角形 1264">
              <a:extLst>
                <a:ext uri="{FF2B5EF4-FFF2-40B4-BE49-F238E27FC236}">
                  <a16:creationId xmlns:a16="http://schemas.microsoft.com/office/drawing/2014/main" id="{792F8C7A-1276-3FCB-6201-F0B412EED3A5}"/>
                </a:ext>
              </a:extLst>
            </p:cNvPr>
            <p:cNvSpPr/>
            <p:nvPr/>
          </p:nvSpPr>
          <p:spPr bwMode="auto">
            <a:xfrm rot="16200000">
              <a:off x="7036700" y="15624366"/>
              <a:ext cx="432000" cy="503996"/>
            </a:xfrm>
            <a:prstGeom prst="triangle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266" name="正方形/長方形 1265">
              <a:extLst>
                <a:ext uri="{FF2B5EF4-FFF2-40B4-BE49-F238E27FC236}">
                  <a16:creationId xmlns:a16="http://schemas.microsoft.com/office/drawing/2014/main" id="{31A3B5E4-A4AE-1F5E-277A-B4FAF61BD5A2}"/>
                </a:ext>
              </a:extLst>
            </p:cNvPr>
            <p:cNvSpPr/>
            <p:nvPr/>
          </p:nvSpPr>
          <p:spPr bwMode="auto">
            <a:xfrm>
              <a:off x="7000641" y="15660365"/>
              <a:ext cx="162078" cy="432048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</a:endParaRPr>
            </a:p>
          </p:txBody>
        </p:sp>
      </p:grpSp>
      <p:sp>
        <p:nvSpPr>
          <p:cNvPr id="1268" name="テキスト ボックス 1267">
            <a:extLst>
              <a:ext uri="{FF2B5EF4-FFF2-40B4-BE49-F238E27FC236}">
                <a16:creationId xmlns:a16="http://schemas.microsoft.com/office/drawing/2014/main" id="{74BFAB3E-615D-3EBB-5716-5365153A770D}"/>
              </a:ext>
            </a:extLst>
          </p:cNvPr>
          <p:cNvSpPr txBox="1"/>
          <p:nvPr/>
        </p:nvSpPr>
        <p:spPr>
          <a:xfrm>
            <a:off x="7261686" y="13788156"/>
            <a:ext cx="42159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ANT</a:t>
            </a:r>
            <a:endParaRPr kumimoji="0" lang="ja-JP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69" name="テキスト ボックス 1268">
            <a:extLst>
              <a:ext uri="{FF2B5EF4-FFF2-40B4-BE49-F238E27FC236}">
                <a16:creationId xmlns:a16="http://schemas.microsoft.com/office/drawing/2014/main" id="{0F63A813-5747-0C7B-4F1D-C97BD19F53A0}"/>
              </a:ext>
            </a:extLst>
          </p:cNvPr>
          <p:cNvSpPr txBox="1"/>
          <p:nvPr/>
        </p:nvSpPr>
        <p:spPr>
          <a:xfrm>
            <a:off x="11942206" y="13788156"/>
            <a:ext cx="42159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ANT</a:t>
            </a:r>
            <a:endParaRPr kumimoji="0" lang="ja-JP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70" name="テキスト ボックス 1269">
            <a:extLst>
              <a:ext uri="{FF2B5EF4-FFF2-40B4-BE49-F238E27FC236}">
                <a16:creationId xmlns:a16="http://schemas.microsoft.com/office/drawing/2014/main" id="{DA45C7C1-5338-0577-C299-6DE60066B361}"/>
              </a:ext>
            </a:extLst>
          </p:cNvPr>
          <p:cNvSpPr txBox="1"/>
          <p:nvPr/>
        </p:nvSpPr>
        <p:spPr>
          <a:xfrm>
            <a:off x="6613614" y="14508236"/>
            <a:ext cx="36067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CIR</a:t>
            </a:r>
            <a:endParaRPr kumimoji="0" lang="ja-JP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71" name="テキスト ボックス 1270">
            <a:extLst>
              <a:ext uri="{FF2B5EF4-FFF2-40B4-BE49-F238E27FC236}">
                <a16:creationId xmlns:a16="http://schemas.microsoft.com/office/drawing/2014/main" id="{E515A897-55D7-C5ED-3DF6-D4811612B054}"/>
              </a:ext>
            </a:extLst>
          </p:cNvPr>
          <p:cNvSpPr txBox="1"/>
          <p:nvPr/>
        </p:nvSpPr>
        <p:spPr>
          <a:xfrm>
            <a:off x="12662286" y="14508236"/>
            <a:ext cx="36067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CIR</a:t>
            </a:r>
            <a:endParaRPr kumimoji="0" lang="ja-JP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528" name="グループ化 1527">
            <a:extLst>
              <a:ext uri="{FF2B5EF4-FFF2-40B4-BE49-F238E27FC236}">
                <a16:creationId xmlns:a16="http://schemas.microsoft.com/office/drawing/2014/main" id="{C702B4D8-73B5-0E6C-755B-5A71840A07F1}"/>
              </a:ext>
            </a:extLst>
          </p:cNvPr>
          <p:cNvGrpSpPr/>
          <p:nvPr/>
        </p:nvGrpSpPr>
        <p:grpSpPr>
          <a:xfrm>
            <a:off x="11177166" y="9611692"/>
            <a:ext cx="5102110" cy="3744416"/>
            <a:chOff x="11393191" y="10691812"/>
            <a:chExt cx="5102110" cy="3744416"/>
          </a:xfrm>
        </p:grpSpPr>
        <p:grpSp>
          <p:nvGrpSpPr>
            <p:cNvPr id="1226" name="グループ化 1225">
              <a:extLst>
                <a:ext uri="{FF2B5EF4-FFF2-40B4-BE49-F238E27FC236}">
                  <a16:creationId xmlns:a16="http://schemas.microsoft.com/office/drawing/2014/main" id="{15210666-DA86-25BF-D71C-8F5946AC3A1A}"/>
                </a:ext>
              </a:extLst>
            </p:cNvPr>
            <p:cNvGrpSpPr/>
            <p:nvPr/>
          </p:nvGrpSpPr>
          <p:grpSpPr>
            <a:xfrm>
              <a:off x="11393191" y="10691812"/>
              <a:ext cx="5102110" cy="3744416"/>
              <a:chOff x="11753230" y="11051852"/>
              <a:chExt cx="5102110" cy="3744416"/>
            </a:xfrm>
          </p:grpSpPr>
          <p:sp>
            <p:nvSpPr>
              <p:cNvPr id="1114" name="四角形: 角を丸くする 1113">
                <a:extLst>
                  <a:ext uri="{FF2B5EF4-FFF2-40B4-BE49-F238E27FC236}">
                    <a16:creationId xmlns:a16="http://schemas.microsoft.com/office/drawing/2014/main" id="{0EBE0D33-8638-2428-4036-643A66F21DB8}"/>
                  </a:ext>
                </a:extLst>
              </p:cNvPr>
              <p:cNvSpPr/>
              <p:nvPr/>
            </p:nvSpPr>
            <p:spPr bwMode="auto">
              <a:xfrm>
                <a:off x="12234956" y="11051852"/>
                <a:ext cx="4620384" cy="3744416"/>
              </a:xfrm>
              <a:prstGeom prst="roundRect">
                <a:avLst>
                  <a:gd name="adj" fmla="val 11146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50" charset="-128"/>
                </a:endParaRPr>
              </a:p>
            </p:txBody>
          </p:sp>
          <p:grpSp>
            <p:nvGrpSpPr>
              <p:cNvPr id="281" name="グループ化 280">
                <a:extLst>
                  <a:ext uri="{FF2B5EF4-FFF2-40B4-BE49-F238E27FC236}">
                    <a16:creationId xmlns:a16="http://schemas.microsoft.com/office/drawing/2014/main" id="{658D736E-BAB1-74DA-FF15-28CFB181485A}"/>
                  </a:ext>
                </a:extLst>
              </p:cNvPr>
              <p:cNvGrpSpPr/>
              <p:nvPr/>
            </p:nvGrpSpPr>
            <p:grpSpPr>
              <a:xfrm flipH="1">
                <a:off x="11958780" y="13716148"/>
                <a:ext cx="504056" cy="432048"/>
                <a:chOff x="10632464" y="3825044"/>
                <a:chExt cx="336037" cy="288032"/>
              </a:xfrm>
            </p:grpSpPr>
            <p:sp>
              <p:nvSpPr>
                <p:cNvPr id="385" name="二等辺三角形 384">
                  <a:extLst>
                    <a:ext uri="{FF2B5EF4-FFF2-40B4-BE49-F238E27FC236}">
                      <a16:creationId xmlns:a16="http://schemas.microsoft.com/office/drawing/2014/main" id="{315B6017-72A4-DE93-B6E1-DE052DA2D538}"/>
                    </a:ext>
                  </a:extLst>
                </p:cNvPr>
                <p:cNvSpPr/>
                <p:nvPr/>
              </p:nvSpPr>
              <p:spPr bwMode="auto">
                <a:xfrm rot="16200000">
                  <a:off x="10656503" y="3801045"/>
                  <a:ext cx="288000" cy="335997"/>
                </a:xfrm>
                <a:prstGeom prst="triangl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386" name="正方形/長方形 385">
                  <a:extLst>
                    <a:ext uri="{FF2B5EF4-FFF2-40B4-BE49-F238E27FC236}">
                      <a16:creationId xmlns:a16="http://schemas.microsoft.com/office/drawing/2014/main" id="{33F19221-EFA8-E350-1B31-EFFB3BD27E35}"/>
                    </a:ext>
                  </a:extLst>
                </p:cNvPr>
                <p:cNvSpPr/>
                <p:nvPr/>
              </p:nvSpPr>
              <p:spPr bwMode="auto">
                <a:xfrm>
                  <a:off x="10632464" y="3825044"/>
                  <a:ext cx="108052" cy="288032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</p:grpSp>
          <p:sp>
            <p:nvSpPr>
              <p:cNvPr id="288" name="テキスト ボックス 287">
                <a:extLst>
                  <a:ext uri="{FF2B5EF4-FFF2-40B4-BE49-F238E27FC236}">
                    <a16:creationId xmlns:a16="http://schemas.microsoft.com/office/drawing/2014/main" id="{5BA4987A-7529-2782-0324-2909EB5953EA}"/>
                  </a:ext>
                </a:extLst>
              </p:cNvPr>
              <p:cNvSpPr txBox="1"/>
              <p:nvPr/>
            </p:nvSpPr>
            <p:spPr>
              <a:xfrm flipH="1">
                <a:off x="11753230" y="13500124"/>
                <a:ext cx="4215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ANT</a:t>
                </a:r>
                <a:endParaRPr kumimoji="0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41" name="正方形/長方形 240">
                <a:extLst>
                  <a:ext uri="{FF2B5EF4-FFF2-40B4-BE49-F238E27FC236}">
                    <a16:creationId xmlns:a16="http://schemas.microsoft.com/office/drawing/2014/main" id="{1B385E05-85D2-9D84-5DFC-8C19AB6B88AE}"/>
                  </a:ext>
                </a:extLst>
              </p:cNvPr>
              <p:cNvSpPr/>
              <p:nvPr/>
            </p:nvSpPr>
            <p:spPr bwMode="auto">
              <a:xfrm flipH="1">
                <a:off x="13788188" y="12347995"/>
                <a:ext cx="2779120" cy="195044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242" name="テキスト ボックス 241">
                <a:extLst>
                  <a:ext uri="{FF2B5EF4-FFF2-40B4-BE49-F238E27FC236}">
                    <a16:creationId xmlns:a16="http://schemas.microsoft.com/office/drawing/2014/main" id="{CEA1B4F0-72BF-B34C-B2B3-A906DBD19D97}"/>
                  </a:ext>
                </a:extLst>
              </p:cNvPr>
              <p:cNvSpPr txBox="1"/>
              <p:nvPr/>
            </p:nvSpPr>
            <p:spPr>
              <a:xfrm flipH="1">
                <a:off x="14909803" y="12420004"/>
                <a:ext cx="16575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TH</a:t>
                </a:r>
                <a:r>
                  <a:rPr lang="en-US" altLang="ja-JP" sz="1800" b="1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z</a:t>
                </a:r>
                <a:r>
                  <a:rPr lang="ja-JP" altLang="en-US" sz="1800" b="1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0" lang="en-US" altLang="ja-JP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CMOS RX</a:t>
                </a:r>
                <a:endParaRPr kumimoji="0" lang="ja-JP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43" name="正方形/長方形 242">
                <a:extLst>
                  <a:ext uri="{FF2B5EF4-FFF2-40B4-BE49-F238E27FC236}">
                    <a16:creationId xmlns:a16="http://schemas.microsoft.com/office/drawing/2014/main" id="{25E9AB18-A5D5-5C3F-5688-CC85AA486DC8}"/>
                  </a:ext>
                </a:extLst>
              </p:cNvPr>
              <p:cNvSpPr/>
              <p:nvPr/>
            </p:nvSpPr>
            <p:spPr bwMode="auto">
              <a:xfrm flipH="1" flipV="1">
                <a:off x="13896200" y="13002294"/>
                <a:ext cx="1872208" cy="1260142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grpSp>
            <p:nvGrpSpPr>
              <p:cNvPr id="244" name="グループ化 243">
                <a:extLst>
                  <a:ext uri="{FF2B5EF4-FFF2-40B4-BE49-F238E27FC236}">
                    <a16:creationId xmlns:a16="http://schemas.microsoft.com/office/drawing/2014/main" id="{216CBFF0-66B5-AF16-5E10-C15B44136FFF}"/>
                  </a:ext>
                </a:extLst>
              </p:cNvPr>
              <p:cNvGrpSpPr/>
              <p:nvPr/>
            </p:nvGrpSpPr>
            <p:grpSpPr>
              <a:xfrm flipH="1" flipV="1">
                <a:off x="14076260" y="13733164"/>
                <a:ext cx="360000" cy="360000"/>
                <a:chOff x="9120336" y="3248980"/>
                <a:chExt cx="360000" cy="360000"/>
              </a:xfrm>
            </p:grpSpPr>
            <p:sp>
              <p:nvSpPr>
                <p:cNvPr id="426" name="楕円 425">
                  <a:extLst>
                    <a:ext uri="{FF2B5EF4-FFF2-40B4-BE49-F238E27FC236}">
                      <a16:creationId xmlns:a16="http://schemas.microsoft.com/office/drawing/2014/main" id="{D3539924-9D75-1D0A-BC24-6BB4CA963CEE}"/>
                    </a:ext>
                  </a:extLst>
                </p:cNvPr>
                <p:cNvSpPr/>
                <p:nvPr/>
              </p:nvSpPr>
              <p:spPr bwMode="auto">
                <a:xfrm>
                  <a:off x="9120336" y="3248980"/>
                  <a:ext cx="360000" cy="360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cxnSp>
              <p:nvCxnSpPr>
                <p:cNvPr id="427" name="直線コネクタ 426">
                  <a:extLst>
                    <a:ext uri="{FF2B5EF4-FFF2-40B4-BE49-F238E27FC236}">
                      <a16:creationId xmlns:a16="http://schemas.microsoft.com/office/drawing/2014/main" id="{63CE2365-39AD-8EC8-C113-654F92D5A647}"/>
                    </a:ext>
                  </a:extLst>
                </p:cNvPr>
                <p:cNvCxnSpPr>
                  <a:stCxn id="426" idx="1"/>
                  <a:endCxn id="426" idx="5"/>
                </p:cNvCxnSpPr>
                <p:nvPr/>
              </p:nvCxnSpPr>
              <p:spPr bwMode="auto">
                <a:xfrm>
                  <a:off x="9173057" y="3301701"/>
                  <a:ext cx="254558" cy="254558"/>
                </a:xfrm>
                <a:prstGeom prst="line">
                  <a:avLst/>
                </a:prstGeom>
                <a:solidFill>
                  <a:srgbClr val="BBE0E3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8" name="直線コネクタ 427">
                  <a:extLst>
                    <a:ext uri="{FF2B5EF4-FFF2-40B4-BE49-F238E27FC236}">
                      <a16:creationId xmlns:a16="http://schemas.microsoft.com/office/drawing/2014/main" id="{AB82D398-2230-7FD4-12AB-C5E31EA60BBB}"/>
                    </a:ext>
                  </a:extLst>
                </p:cNvPr>
                <p:cNvCxnSpPr>
                  <a:stCxn id="426" idx="7"/>
                  <a:endCxn id="426" idx="3"/>
                </p:cNvCxnSpPr>
                <p:nvPr/>
              </p:nvCxnSpPr>
              <p:spPr bwMode="auto">
                <a:xfrm flipH="1">
                  <a:off x="9173057" y="3301701"/>
                  <a:ext cx="254558" cy="254558"/>
                </a:xfrm>
                <a:prstGeom prst="line">
                  <a:avLst/>
                </a:prstGeom>
                <a:solidFill>
                  <a:srgbClr val="BBE0E3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45" name="楕円 244">
                <a:extLst>
                  <a:ext uri="{FF2B5EF4-FFF2-40B4-BE49-F238E27FC236}">
                    <a16:creationId xmlns:a16="http://schemas.microsoft.com/office/drawing/2014/main" id="{3C73EF21-FEF4-21CD-BA81-15F7CC8E92B4}"/>
                  </a:ext>
                </a:extLst>
              </p:cNvPr>
              <p:cNvSpPr/>
              <p:nvPr/>
            </p:nvSpPr>
            <p:spPr bwMode="auto">
              <a:xfrm flipH="1" flipV="1">
                <a:off x="13860204" y="13877140"/>
                <a:ext cx="72000" cy="7200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cxnSp>
            <p:nvCxnSpPr>
              <p:cNvPr id="246" name="直線コネクタ 245">
                <a:extLst>
                  <a:ext uri="{FF2B5EF4-FFF2-40B4-BE49-F238E27FC236}">
                    <a16:creationId xmlns:a16="http://schemas.microsoft.com/office/drawing/2014/main" id="{1E69B331-30D1-7E9F-C787-0B21E7B144CD}"/>
                  </a:ext>
                </a:extLst>
              </p:cNvPr>
              <p:cNvCxnSpPr>
                <a:cxnSpLocks/>
                <a:stCxn id="426" idx="6"/>
                <a:endCxn id="245" idx="2"/>
              </p:cNvCxnSpPr>
              <p:nvPr/>
            </p:nvCxnSpPr>
            <p:spPr bwMode="auto">
              <a:xfrm flipH="1" flipV="1">
                <a:off x="13932204" y="13913140"/>
                <a:ext cx="144056" cy="24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247" name="二等辺三角形 246">
                <a:extLst>
                  <a:ext uri="{FF2B5EF4-FFF2-40B4-BE49-F238E27FC236}">
                    <a16:creationId xmlns:a16="http://schemas.microsoft.com/office/drawing/2014/main" id="{74E105A7-EB33-5FC5-2B1E-F8455A29E005}"/>
                  </a:ext>
                </a:extLst>
              </p:cNvPr>
              <p:cNvSpPr/>
              <p:nvPr/>
            </p:nvSpPr>
            <p:spPr bwMode="auto">
              <a:xfrm rot="16200000" flipH="1" flipV="1">
                <a:off x="14562304" y="13787128"/>
                <a:ext cx="288000" cy="252000"/>
              </a:xfrm>
              <a:prstGeom prst="triangl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grpSp>
            <p:nvGrpSpPr>
              <p:cNvPr id="248" name="グループ化 247">
                <a:extLst>
                  <a:ext uri="{FF2B5EF4-FFF2-40B4-BE49-F238E27FC236}">
                    <a16:creationId xmlns:a16="http://schemas.microsoft.com/office/drawing/2014/main" id="{C830DBEF-C233-E6FA-C25C-2ED7C3D96FD3}"/>
                  </a:ext>
                </a:extLst>
              </p:cNvPr>
              <p:cNvGrpSpPr/>
              <p:nvPr/>
            </p:nvGrpSpPr>
            <p:grpSpPr>
              <a:xfrm flipH="1" flipV="1">
                <a:off x="14904352" y="13733164"/>
                <a:ext cx="360000" cy="360000"/>
                <a:chOff x="9120336" y="3248980"/>
                <a:chExt cx="360000" cy="360000"/>
              </a:xfrm>
            </p:grpSpPr>
            <p:sp>
              <p:nvSpPr>
                <p:cNvPr id="423" name="楕円 422">
                  <a:extLst>
                    <a:ext uri="{FF2B5EF4-FFF2-40B4-BE49-F238E27FC236}">
                      <a16:creationId xmlns:a16="http://schemas.microsoft.com/office/drawing/2014/main" id="{CD11D6F3-5543-F53D-0E4A-5E14842E419C}"/>
                    </a:ext>
                  </a:extLst>
                </p:cNvPr>
                <p:cNvSpPr/>
                <p:nvPr/>
              </p:nvSpPr>
              <p:spPr bwMode="auto">
                <a:xfrm>
                  <a:off x="9120336" y="3248980"/>
                  <a:ext cx="360000" cy="360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cxnSp>
              <p:nvCxnSpPr>
                <p:cNvPr id="424" name="直線コネクタ 423">
                  <a:extLst>
                    <a:ext uri="{FF2B5EF4-FFF2-40B4-BE49-F238E27FC236}">
                      <a16:creationId xmlns:a16="http://schemas.microsoft.com/office/drawing/2014/main" id="{61E1AB5E-6796-B942-A823-0CE31D558057}"/>
                    </a:ext>
                  </a:extLst>
                </p:cNvPr>
                <p:cNvCxnSpPr>
                  <a:stCxn id="423" idx="1"/>
                  <a:endCxn id="423" idx="5"/>
                </p:cNvCxnSpPr>
                <p:nvPr/>
              </p:nvCxnSpPr>
              <p:spPr bwMode="auto">
                <a:xfrm>
                  <a:off x="9173057" y="3301701"/>
                  <a:ext cx="254558" cy="254558"/>
                </a:xfrm>
                <a:prstGeom prst="line">
                  <a:avLst/>
                </a:prstGeom>
                <a:solidFill>
                  <a:srgbClr val="BBE0E3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5" name="直線コネクタ 424">
                  <a:extLst>
                    <a:ext uri="{FF2B5EF4-FFF2-40B4-BE49-F238E27FC236}">
                      <a16:creationId xmlns:a16="http://schemas.microsoft.com/office/drawing/2014/main" id="{69F2A878-01B1-1BCB-4480-9D6F8AE229EF}"/>
                    </a:ext>
                  </a:extLst>
                </p:cNvPr>
                <p:cNvCxnSpPr>
                  <a:stCxn id="423" idx="7"/>
                  <a:endCxn id="423" idx="3"/>
                </p:cNvCxnSpPr>
                <p:nvPr/>
              </p:nvCxnSpPr>
              <p:spPr bwMode="auto">
                <a:xfrm flipH="1">
                  <a:off x="9173057" y="3301701"/>
                  <a:ext cx="254558" cy="254558"/>
                </a:xfrm>
                <a:prstGeom prst="line">
                  <a:avLst/>
                </a:prstGeom>
                <a:solidFill>
                  <a:srgbClr val="BBE0E3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49" name="楕円 248">
                <a:extLst>
                  <a:ext uri="{FF2B5EF4-FFF2-40B4-BE49-F238E27FC236}">
                    <a16:creationId xmlns:a16="http://schemas.microsoft.com/office/drawing/2014/main" id="{61FC1982-00DA-0F37-2BD7-EA7A1A8BCE77}"/>
                  </a:ext>
                </a:extLst>
              </p:cNvPr>
              <p:cNvSpPr/>
              <p:nvPr/>
            </p:nvSpPr>
            <p:spPr bwMode="auto">
              <a:xfrm flipH="1" flipV="1">
                <a:off x="15732412" y="13877148"/>
                <a:ext cx="72000" cy="7200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250" name="楕円 249">
                <a:extLst>
                  <a:ext uri="{FF2B5EF4-FFF2-40B4-BE49-F238E27FC236}">
                    <a16:creationId xmlns:a16="http://schemas.microsoft.com/office/drawing/2014/main" id="{0CC67367-EA7D-D537-D771-F12145E76FC8}"/>
                  </a:ext>
                </a:extLst>
              </p:cNvPr>
              <p:cNvSpPr/>
              <p:nvPr/>
            </p:nvSpPr>
            <p:spPr bwMode="auto">
              <a:xfrm flipH="1" flipV="1">
                <a:off x="15048336" y="12966293"/>
                <a:ext cx="72000" cy="7200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251" name="楕円 250">
                <a:extLst>
                  <a:ext uri="{FF2B5EF4-FFF2-40B4-BE49-F238E27FC236}">
                    <a16:creationId xmlns:a16="http://schemas.microsoft.com/office/drawing/2014/main" id="{082B16E7-A006-D610-E944-F1BA0FDD764A}"/>
                  </a:ext>
                </a:extLst>
              </p:cNvPr>
              <p:cNvSpPr/>
              <p:nvPr/>
            </p:nvSpPr>
            <p:spPr bwMode="auto">
              <a:xfrm flipH="1" flipV="1">
                <a:off x="14220236" y="12966293"/>
                <a:ext cx="72000" cy="7200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252" name="二等辺三角形 251">
                <a:extLst>
                  <a:ext uri="{FF2B5EF4-FFF2-40B4-BE49-F238E27FC236}">
                    <a16:creationId xmlns:a16="http://schemas.microsoft.com/office/drawing/2014/main" id="{59E7623A-754C-79B0-E223-C0CC708668E3}"/>
                  </a:ext>
                </a:extLst>
              </p:cNvPr>
              <p:cNvSpPr/>
              <p:nvPr/>
            </p:nvSpPr>
            <p:spPr bwMode="auto">
              <a:xfrm flipH="1" flipV="1">
                <a:off x="14940348" y="13254325"/>
                <a:ext cx="288000" cy="252000"/>
              </a:xfrm>
              <a:prstGeom prst="triangl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253" name="二等辺三角形 252">
                <a:extLst>
                  <a:ext uri="{FF2B5EF4-FFF2-40B4-BE49-F238E27FC236}">
                    <a16:creationId xmlns:a16="http://schemas.microsoft.com/office/drawing/2014/main" id="{24F94059-5361-324B-8188-D5D6C14A4904}"/>
                  </a:ext>
                </a:extLst>
              </p:cNvPr>
              <p:cNvSpPr/>
              <p:nvPr/>
            </p:nvSpPr>
            <p:spPr bwMode="auto">
              <a:xfrm flipH="1" flipV="1">
                <a:off x="14112224" y="13074305"/>
                <a:ext cx="288000" cy="252000"/>
              </a:xfrm>
              <a:prstGeom prst="triangl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254" name="二等辺三角形 253">
                <a:extLst>
                  <a:ext uri="{FF2B5EF4-FFF2-40B4-BE49-F238E27FC236}">
                    <a16:creationId xmlns:a16="http://schemas.microsoft.com/office/drawing/2014/main" id="{CBDEF135-45FC-116D-05EE-A7DFA534A037}"/>
                  </a:ext>
                </a:extLst>
              </p:cNvPr>
              <p:cNvSpPr/>
              <p:nvPr/>
            </p:nvSpPr>
            <p:spPr bwMode="auto">
              <a:xfrm rot="16200000" flipH="1" flipV="1">
                <a:off x="15354392" y="13787159"/>
                <a:ext cx="288000" cy="252000"/>
              </a:xfrm>
              <a:prstGeom prst="triangl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cxnSp>
            <p:nvCxnSpPr>
              <p:cNvPr id="255" name="直線コネクタ 254">
                <a:extLst>
                  <a:ext uri="{FF2B5EF4-FFF2-40B4-BE49-F238E27FC236}">
                    <a16:creationId xmlns:a16="http://schemas.microsoft.com/office/drawing/2014/main" id="{258E5143-7D14-BDB0-01F7-A43C5EE09491}"/>
                  </a:ext>
                </a:extLst>
              </p:cNvPr>
              <p:cNvCxnSpPr>
                <a:cxnSpLocks/>
                <a:stCxn id="247" idx="3"/>
                <a:endCxn id="426" idx="2"/>
              </p:cNvCxnSpPr>
              <p:nvPr/>
            </p:nvCxnSpPr>
            <p:spPr bwMode="auto">
              <a:xfrm flipH="1">
                <a:off x="14436260" y="13913128"/>
                <a:ext cx="144044" cy="36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256" name="直線コネクタ 255">
                <a:extLst>
                  <a:ext uri="{FF2B5EF4-FFF2-40B4-BE49-F238E27FC236}">
                    <a16:creationId xmlns:a16="http://schemas.microsoft.com/office/drawing/2014/main" id="{8743D8D4-148B-A317-335A-9360D028A195}"/>
                  </a:ext>
                </a:extLst>
              </p:cNvPr>
              <p:cNvCxnSpPr>
                <a:cxnSpLocks/>
                <a:stCxn id="253" idx="0"/>
                <a:endCxn id="301" idx="0"/>
              </p:cNvCxnSpPr>
              <p:nvPr/>
            </p:nvCxnSpPr>
            <p:spPr bwMode="auto">
              <a:xfrm>
                <a:off x="14256224" y="13326305"/>
                <a:ext cx="4" cy="72036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7" name="直線コネクタ 256">
                <a:extLst>
                  <a:ext uri="{FF2B5EF4-FFF2-40B4-BE49-F238E27FC236}">
                    <a16:creationId xmlns:a16="http://schemas.microsoft.com/office/drawing/2014/main" id="{D216C7C2-1784-D924-F272-C8F44D541546}"/>
                  </a:ext>
                </a:extLst>
              </p:cNvPr>
              <p:cNvCxnSpPr>
                <a:cxnSpLocks/>
                <a:stCxn id="247" idx="0"/>
                <a:endCxn id="423" idx="6"/>
              </p:cNvCxnSpPr>
              <p:nvPr/>
            </p:nvCxnSpPr>
            <p:spPr bwMode="auto">
              <a:xfrm>
                <a:off x="14832304" y="13913128"/>
                <a:ext cx="72048" cy="36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8" name="直線コネクタ 257">
                <a:extLst>
                  <a:ext uri="{FF2B5EF4-FFF2-40B4-BE49-F238E27FC236}">
                    <a16:creationId xmlns:a16="http://schemas.microsoft.com/office/drawing/2014/main" id="{8B8D62F8-8C92-97D4-DE9C-D645FFA1E23F}"/>
                  </a:ext>
                </a:extLst>
              </p:cNvPr>
              <p:cNvCxnSpPr>
                <a:cxnSpLocks/>
                <a:stCxn id="251" idx="0"/>
                <a:endCxn id="253" idx="3"/>
              </p:cNvCxnSpPr>
              <p:nvPr/>
            </p:nvCxnSpPr>
            <p:spPr bwMode="auto">
              <a:xfrm flipH="1">
                <a:off x="14256224" y="13038293"/>
                <a:ext cx="12" cy="36012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9" name="直線コネクタ 258">
                <a:extLst>
                  <a:ext uri="{FF2B5EF4-FFF2-40B4-BE49-F238E27FC236}">
                    <a16:creationId xmlns:a16="http://schemas.microsoft.com/office/drawing/2014/main" id="{E186BCCF-5830-6DE6-77F0-32E2CECA6E8A}"/>
                  </a:ext>
                </a:extLst>
              </p:cNvPr>
              <p:cNvCxnSpPr>
                <a:cxnSpLocks/>
                <a:stCxn id="252" idx="0"/>
                <a:endCxn id="423" idx="4"/>
              </p:cNvCxnSpPr>
              <p:nvPr/>
            </p:nvCxnSpPr>
            <p:spPr bwMode="auto">
              <a:xfrm>
                <a:off x="15084348" y="13506325"/>
                <a:ext cx="4" cy="226839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60" name="直線コネクタ 259">
                <a:extLst>
                  <a:ext uri="{FF2B5EF4-FFF2-40B4-BE49-F238E27FC236}">
                    <a16:creationId xmlns:a16="http://schemas.microsoft.com/office/drawing/2014/main" id="{67A98CDE-2FAD-F03F-998A-92E9BFAAC184}"/>
                  </a:ext>
                </a:extLst>
              </p:cNvPr>
              <p:cNvCxnSpPr>
                <a:cxnSpLocks/>
                <a:stCxn id="250" idx="0"/>
                <a:endCxn id="252" idx="3"/>
              </p:cNvCxnSpPr>
              <p:nvPr/>
            </p:nvCxnSpPr>
            <p:spPr bwMode="auto">
              <a:xfrm>
                <a:off x="15084336" y="13038293"/>
                <a:ext cx="12" cy="216032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1" name="直線コネクタ 260">
                <a:extLst>
                  <a:ext uri="{FF2B5EF4-FFF2-40B4-BE49-F238E27FC236}">
                    <a16:creationId xmlns:a16="http://schemas.microsoft.com/office/drawing/2014/main" id="{023F124C-0AD4-9CFC-E3B6-57A2932E965F}"/>
                  </a:ext>
                </a:extLst>
              </p:cNvPr>
              <p:cNvCxnSpPr>
                <a:cxnSpLocks/>
                <a:stCxn id="423" idx="2"/>
                <a:endCxn id="254" idx="3"/>
              </p:cNvCxnSpPr>
              <p:nvPr/>
            </p:nvCxnSpPr>
            <p:spPr bwMode="auto">
              <a:xfrm flipV="1">
                <a:off x="15264352" y="13913159"/>
                <a:ext cx="108040" cy="5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62" name="直線コネクタ 261">
                <a:extLst>
                  <a:ext uri="{FF2B5EF4-FFF2-40B4-BE49-F238E27FC236}">
                    <a16:creationId xmlns:a16="http://schemas.microsoft.com/office/drawing/2014/main" id="{B3A0B38C-F5FE-F25F-045F-A64751FD8C0B}"/>
                  </a:ext>
                </a:extLst>
              </p:cNvPr>
              <p:cNvCxnSpPr>
                <a:cxnSpLocks/>
                <a:stCxn id="254" idx="0"/>
                <a:endCxn id="249" idx="6"/>
              </p:cNvCxnSpPr>
              <p:nvPr/>
            </p:nvCxnSpPr>
            <p:spPr bwMode="auto">
              <a:xfrm flipV="1">
                <a:off x="15624392" y="13913148"/>
                <a:ext cx="108020" cy="11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63" name="グループ化 262">
                <a:extLst>
                  <a:ext uri="{FF2B5EF4-FFF2-40B4-BE49-F238E27FC236}">
                    <a16:creationId xmlns:a16="http://schemas.microsoft.com/office/drawing/2014/main" id="{D998E1F8-CD85-5972-220A-4853014E4BA8}"/>
                  </a:ext>
                </a:extLst>
              </p:cNvPr>
              <p:cNvGrpSpPr/>
              <p:nvPr/>
            </p:nvGrpSpPr>
            <p:grpSpPr>
              <a:xfrm flipH="1">
                <a:off x="14420815" y="12354225"/>
                <a:ext cx="432048" cy="504048"/>
                <a:chOff x="8724292" y="1664804"/>
                <a:chExt cx="432048" cy="504048"/>
              </a:xfrm>
            </p:grpSpPr>
            <p:sp>
              <p:nvSpPr>
                <p:cNvPr id="410" name="正方形/長方形 409">
                  <a:extLst>
                    <a:ext uri="{FF2B5EF4-FFF2-40B4-BE49-F238E27FC236}">
                      <a16:creationId xmlns:a16="http://schemas.microsoft.com/office/drawing/2014/main" id="{C2466F64-5DD6-0F05-7D9F-1F33859FD538}"/>
                    </a:ext>
                  </a:extLst>
                </p:cNvPr>
                <p:cNvSpPr/>
                <p:nvPr/>
              </p:nvSpPr>
              <p:spPr bwMode="auto">
                <a:xfrm>
                  <a:off x="8724292" y="1700808"/>
                  <a:ext cx="432048" cy="4325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grpSp>
              <p:nvGrpSpPr>
                <p:cNvPr id="411" name="グループ化 5">
                  <a:extLst>
                    <a:ext uri="{FF2B5EF4-FFF2-40B4-BE49-F238E27FC236}">
                      <a16:creationId xmlns:a16="http://schemas.microsoft.com/office/drawing/2014/main" id="{671F5147-AAAF-7F0D-5955-9175C0753B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903804" y="1881335"/>
                  <a:ext cx="73025" cy="216023"/>
                  <a:chOff x="4340225" y="2657475"/>
                  <a:chExt cx="73025" cy="279400"/>
                </a:xfrm>
              </p:grpSpPr>
              <p:sp>
                <p:nvSpPr>
                  <p:cNvPr id="420" name="Line 1107">
                    <a:extLst>
                      <a:ext uri="{FF2B5EF4-FFF2-40B4-BE49-F238E27FC236}">
                        <a16:creationId xmlns:a16="http://schemas.microsoft.com/office/drawing/2014/main" id="{A305142D-C9C1-18DF-DB19-CCD63455A79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76738" y="2657475"/>
                    <a:ext cx="0" cy="2794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421" name="Rectangle 1108">
                    <a:extLst>
                      <a:ext uri="{FF2B5EF4-FFF2-40B4-BE49-F238E27FC236}">
                        <a16:creationId xmlns:a16="http://schemas.microsoft.com/office/drawing/2014/main" id="{43D103AF-5E50-E588-580B-7FF79F4359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43400" y="2719009"/>
                    <a:ext cx="69850" cy="155953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422" name="Freeform 1109">
                    <a:extLst>
                      <a:ext uri="{FF2B5EF4-FFF2-40B4-BE49-F238E27FC236}">
                        <a16:creationId xmlns:a16="http://schemas.microsoft.com/office/drawing/2014/main" id="{A7831F03-ECDB-09E9-E7E3-B41D3B2313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40225" y="2714171"/>
                    <a:ext cx="71438" cy="163211"/>
                  </a:xfrm>
                  <a:custGeom>
                    <a:avLst/>
                    <a:gdLst>
                      <a:gd name="T0" fmla="*/ 2147483646 w 45"/>
                      <a:gd name="T1" fmla="*/ 0 h 99"/>
                      <a:gd name="T2" fmla="*/ 0 w 45"/>
                      <a:gd name="T3" fmla="*/ 2147483646 h 99"/>
                      <a:gd name="T4" fmla="*/ 2147483646 w 45"/>
                      <a:gd name="T5" fmla="*/ 2147483646 h 99"/>
                      <a:gd name="T6" fmla="*/ 2147483646 w 45"/>
                      <a:gd name="T7" fmla="*/ 2147483646 h 99"/>
                      <a:gd name="T8" fmla="*/ 2147483646 w 45"/>
                      <a:gd name="T9" fmla="*/ 2147483646 h 99"/>
                      <a:gd name="T10" fmla="*/ 0 w 45"/>
                      <a:gd name="T11" fmla="*/ 2147483646 h 99"/>
                      <a:gd name="T12" fmla="*/ 2147483646 w 45"/>
                      <a:gd name="T13" fmla="*/ 2147483646 h 99"/>
                      <a:gd name="T14" fmla="*/ 2147483646 w 45"/>
                      <a:gd name="T15" fmla="*/ 2147483646 h 9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5" h="99">
                        <a:moveTo>
                          <a:pt x="23" y="0"/>
                        </a:moveTo>
                        <a:lnTo>
                          <a:pt x="0" y="11"/>
                        </a:lnTo>
                        <a:lnTo>
                          <a:pt x="45" y="26"/>
                        </a:lnTo>
                        <a:lnTo>
                          <a:pt x="1" y="44"/>
                        </a:lnTo>
                        <a:lnTo>
                          <a:pt x="45" y="59"/>
                        </a:lnTo>
                        <a:lnTo>
                          <a:pt x="0" y="75"/>
                        </a:lnTo>
                        <a:lnTo>
                          <a:pt x="45" y="93"/>
                        </a:lnTo>
                        <a:lnTo>
                          <a:pt x="24" y="99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</a:endParaRPr>
                  </a:p>
                </p:txBody>
              </p:sp>
            </p:grpSp>
            <p:cxnSp>
              <p:nvCxnSpPr>
                <p:cNvPr id="412" name="直線コネクタ 411">
                  <a:extLst>
                    <a:ext uri="{FF2B5EF4-FFF2-40B4-BE49-F238E27FC236}">
                      <a16:creationId xmlns:a16="http://schemas.microsoft.com/office/drawing/2014/main" id="{012D4E00-0A0E-9890-3239-07B9F7A9197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940316" y="1700808"/>
                  <a:ext cx="0" cy="108012"/>
                </a:xfrm>
                <a:prstGeom prst="line">
                  <a:avLst/>
                </a:prstGeom>
                <a:solidFill>
                  <a:srgbClr val="BBE0E3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3" name="直線コネクタ 412">
                  <a:extLst>
                    <a:ext uri="{FF2B5EF4-FFF2-40B4-BE49-F238E27FC236}">
                      <a16:creationId xmlns:a16="http://schemas.microsoft.com/office/drawing/2014/main" id="{4F47FE69-01D3-797A-8FC3-CEB77F47035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8832304" y="1808820"/>
                  <a:ext cx="108012" cy="108012"/>
                </a:xfrm>
                <a:prstGeom prst="line">
                  <a:avLst/>
                </a:prstGeom>
                <a:solidFill>
                  <a:srgbClr val="BBE0E3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4" name="直線コネクタ 413">
                  <a:extLst>
                    <a:ext uri="{FF2B5EF4-FFF2-40B4-BE49-F238E27FC236}">
                      <a16:creationId xmlns:a16="http://schemas.microsoft.com/office/drawing/2014/main" id="{C63720EA-06A7-81E5-09CA-6893A2F29B2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940316" y="1808820"/>
                  <a:ext cx="108012" cy="108012"/>
                </a:xfrm>
                <a:prstGeom prst="line">
                  <a:avLst/>
                </a:prstGeom>
                <a:solidFill>
                  <a:srgbClr val="BBE0E3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5" name="直線コネクタ 414">
                  <a:extLst>
                    <a:ext uri="{FF2B5EF4-FFF2-40B4-BE49-F238E27FC236}">
                      <a16:creationId xmlns:a16="http://schemas.microsoft.com/office/drawing/2014/main" id="{18324096-40B4-DAC8-DC7F-A8101801D59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048328" y="1916832"/>
                  <a:ext cx="0" cy="180020"/>
                </a:xfrm>
                <a:prstGeom prst="line">
                  <a:avLst/>
                </a:prstGeom>
                <a:solidFill>
                  <a:srgbClr val="BBE0E3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6" name="直線コネクタ 415">
                  <a:extLst>
                    <a:ext uri="{FF2B5EF4-FFF2-40B4-BE49-F238E27FC236}">
                      <a16:creationId xmlns:a16="http://schemas.microsoft.com/office/drawing/2014/main" id="{2E995B0D-4BF9-D32D-C09C-8DD337B4E8E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832304" y="1916832"/>
                  <a:ext cx="0" cy="180020"/>
                </a:xfrm>
                <a:prstGeom prst="line">
                  <a:avLst/>
                </a:prstGeom>
                <a:solidFill>
                  <a:srgbClr val="BBE0E3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417" name="楕円 416">
                  <a:extLst>
                    <a:ext uri="{FF2B5EF4-FFF2-40B4-BE49-F238E27FC236}">
                      <a16:creationId xmlns:a16="http://schemas.microsoft.com/office/drawing/2014/main" id="{ADF97FBF-46BB-5830-4C4B-7A737633F16A}"/>
                    </a:ext>
                  </a:extLst>
                </p:cNvPr>
                <p:cNvSpPr/>
                <p:nvPr/>
              </p:nvSpPr>
              <p:spPr bwMode="auto">
                <a:xfrm flipV="1">
                  <a:off x="9012324" y="2096852"/>
                  <a:ext cx="72000" cy="72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418" name="楕円 417">
                  <a:extLst>
                    <a:ext uri="{FF2B5EF4-FFF2-40B4-BE49-F238E27FC236}">
                      <a16:creationId xmlns:a16="http://schemas.microsoft.com/office/drawing/2014/main" id="{C58404A8-767A-0CAC-671E-BBEFCE77A4E2}"/>
                    </a:ext>
                  </a:extLst>
                </p:cNvPr>
                <p:cNvSpPr/>
                <p:nvPr/>
              </p:nvSpPr>
              <p:spPr bwMode="auto">
                <a:xfrm flipV="1">
                  <a:off x="8796300" y="2096852"/>
                  <a:ext cx="72000" cy="72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419" name="楕円 418">
                  <a:extLst>
                    <a:ext uri="{FF2B5EF4-FFF2-40B4-BE49-F238E27FC236}">
                      <a16:creationId xmlns:a16="http://schemas.microsoft.com/office/drawing/2014/main" id="{7D856C09-B62C-967F-AD95-047BC41C0CA1}"/>
                    </a:ext>
                  </a:extLst>
                </p:cNvPr>
                <p:cNvSpPr/>
                <p:nvPr/>
              </p:nvSpPr>
              <p:spPr bwMode="auto">
                <a:xfrm flipV="1">
                  <a:off x="8904312" y="1664804"/>
                  <a:ext cx="72000" cy="72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</p:grpSp>
          <p:cxnSp>
            <p:nvCxnSpPr>
              <p:cNvPr id="264" name="コネクタ: カギ線 263">
                <a:extLst>
                  <a:ext uri="{FF2B5EF4-FFF2-40B4-BE49-F238E27FC236}">
                    <a16:creationId xmlns:a16="http://schemas.microsoft.com/office/drawing/2014/main" id="{0789C9CC-C2C3-FAB0-CB88-4ABD0D3630B0}"/>
                  </a:ext>
                </a:extLst>
              </p:cNvPr>
              <p:cNvCxnSpPr>
                <a:cxnSpLocks/>
                <a:stCxn id="418" idx="0"/>
                <a:endCxn id="250" idx="4"/>
              </p:cNvCxnSpPr>
              <p:nvPr/>
            </p:nvCxnSpPr>
            <p:spPr bwMode="auto">
              <a:xfrm rot="16200000" flipH="1">
                <a:off x="14860585" y="12742543"/>
                <a:ext cx="108020" cy="339481"/>
              </a:xfrm>
              <a:prstGeom prst="bentConnector3">
                <a:avLst>
                  <a:gd name="adj1" fmla="val 50000"/>
                </a:avLst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5" name="コネクタ: カギ線 264">
                <a:extLst>
                  <a:ext uri="{FF2B5EF4-FFF2-40B4-BE49-F238E27FC236}">
                    <a16:creationId xmlns:a16="http://schemas.microsoft.com/office/drawing/2014/main" id="{1B5ACA18-2A53-E23C-97DA-3CE2E904F8C3}"/>
                  </a:ext>
                </a:extLst>
              </p:cNvPr>
              <p:cNvCxnSpPr>
                <a:cxnSpLocks/>
                <a:stCxn id="417" idx="0"/>
                <a:endCxn id="251" idx="4"/>
              </p:cNvCxnSpPr>
              <p:nvPr/>
            </p:nvCxnSpPr>
            <p:spPr bwMode="auto">
              <a:xfrm rot="5400000">
                <a:off x="14338524" y="12775985"/>
                <a:ext cx="108020" cy="272595"/>
              </a:xfrm>
              <a:prstGeom prst="bentConnector3">
                <a:avLst>
                  <a:gd name="adj1" fmla="val 50000"/>
                </a:avLst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6" name="直線コネクタ 265">
                <a:extLst>
                  <a:ext uri="{FF2B5EF4-FFF2-40B4-BE49-F238E27FC236}">
                    <a16:creationId xmlns:a16="http://schemas.microsoft.com/office/drawing/2014/main" id="{C8445665-8D3F-C070-2E2E-C75A85CE5846}"/>
                  </a:ext>
                </a:extLst>
              </p:cNvPr>
              <p:cNvCxnSpPr>
                <a:stCxn id="249" idx="2"/>
                <a:endCxn id="408" idx="6"/>
              </p:cNvCxnSpPr>
              <p:nvPr/>
            </p:nvCxnSpPr>
            <p:spPr bwMode="auto">
              <a:xfrm flipV="1">
                <a:off x="15804412" y="13913132"/>
                <a:ext cx="288032" cy="16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grpSp>
            <p:nvGrpSpPr>
              <p:cNvPr id="267" name="グループ化 266">
                <a:extLst>
                  <a:ext uri="{FF2B5EF4-FFF2-40B4-BE49-F238E27FC236}">
                    <a16:creationId xmlns:a16="http://schemas.microsoft.com/office/drawing/2014/main" id="{E9E4421E-18EF-9BC5-3DF1-4D6E947C52B4}"/>
                  </a:ext>
                </a:extLst>
              </p:cNvPr>
              <p:cNvGrpSpPr/>
              <p:nvPr/>
            </p:nvGrpSpPr>
            <p:grpSpPr>
              <a:xfrm flipH="1">
                <a:off x="16056464" y="13805128"/>
                <a:ext cx="216000" cy="216000"/>
                <a:chOff x="6672064" y="3825044"/>
                <a:chExt cx="216000" cy="216000"/>
              </a:xfrm>
            </p:grpSpPr>
            <p:sp>
              <p:nvSpPr>
                <p:cNvPr id="407" name="正方形/長方形 406">
                  <a:extLst>
                    <a:ext uri="{FF2B5EF4-FFF2-40B4-BE49-F238E27FC236}">
                      <a16:creationId xmlns:a16="http://schemas.microsoft.com/office/drawing/2014/main" id="{C740A7F4-2E4C-7911-6E40-BCDF0918BF11}"/>
                    </a:ext>
                  </a:extLst>
                </p:cNvPr>
                <p:cNvSpPr/>
                <p:nvPr/>
              </p:nvSpPr>
              <p:spPr bwMode="auto">
                <a:xfrm>
                  <a:off x="6672064" y="3825044"/>
                  <a:ext cx="216000" cy="216000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408" name="楕円 407">
                  <a:extLst>
                    <a:ext uri="{FF2B5EF4-FFF2-40B4-BE49-F238E27FC236}">
                      <a16:creationId xmlns:a16="http://schemas.microsoft.com/office/drawing/2014/main" id="{C9715E59-60E0-87C3-912A-5CC4346B357C}"/>
                    </a:ext>
                  </a:extLst>
                </p:cNvPr>
                <p:cNvSpPr/>
                <p:nvPr/>
              </p:nvSpPr>
              <p:spPr bwMode="auto">
                <a:xfrm>
                  <a:off x="6708084" y="3861048"/>
                  <a:ext cx="144000" cy="144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409" name="楕円 408">
                  <a:extLst>
                    <a:ext uri="{FF2B5EF4-FFF2-40B4-BE49-F238E27FC236}">
                      <a16:creationId xmlns:a16="http://schemas.microsoft.com/office/drawing/2014/main" id="{4BA7BE8D-51C7-1A30-DF9E-0CEE5E1E6D46}"/>
                    </a:ext>
                  </a:extLst>
                </p:cNvPr>
                <p:cNvSpPr/>
                <p:nvPr/>
              </p:nvSpPr>
              <p:spPr bwMode="auto">
                <a:xfrm>
                  <a:off x="6764205" y="3917185"/>
                  <a:ext cx="36000" cy="36000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</p:grpSp>
          <p:sp>
            <p:nvSpPr>
              <p:cNvPr id="269" name="テキスト ボックス 268">
                <a:extLst>
                  <a:ext uri="{FF2B5EF4-FFF2-40B4-BE49-F238E27FC236}">
                    <a16:creationId xmlns:a16="http://schemas.microsoft.com/office/drawing/2014/main" id="{80A25B5B-F0EA-42D5-CA15-1BAE839E976E}"/>
                  </a:ext>
                </a:extLst>
              </p:cNvPr>
              <p:cNvSpPr txBox="1"/>
              <p:nvPr/>
            </p:nvSpPr>
            <p:spPr>
              <a:xfrm flipH="1">
                <a:off x="15456687" y="13074305"/>
                <a:ext cx="2757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b="1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IC</a:t>
                </a:r>
                <a:endParaRPr kumimoji="0" lang="ja-JP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71" name="正方形/長方形 270">
                <a:extLst>
                  <a:ext uri="{FF2B5EF4-FFF2-40B4-BE49-F238E27FC236}">
                    <a16:creationId xmlns:a16="http://schemas.microsoft.com/office/drawing/2014/main" id="{7B579E05-3370-4FE0-6D21-A90F86B27368}"/>
                  </a:ext>
                </a:extLst>
              </p:cNvPr>
              <p:cNvSpPr/>
              <p:nvPr/>
            </p:nvSpPr>
            <p:spPr bwMode="auto">
              <a:xfrm flipH="1">
                <a:off x="15415180" y="11771932"/>
                <a:ext cx="864096" cy="504056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multiplier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x6</a:t>
                </a:r>
                <a:endPara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72" name="正方形/長方形 271">
                <a:extLst>
                  <a:ext uri="{FF2B5EF4-FFF2-40B4-BE49-F238E27FC236}">
                    <a16:creationId xmlns:a16="http://schemas.microsoft.com/office/drawing/2014/main" id="{BAEE1D40-8C79-80D4-D4CA-B4C6B9DCE75B}"/>
                  </a:ext>
                </a:extLst>
              </p:cNvPr>
              <p:cNvSpPr/>
              <p:nvPr/>
            </p:nvSpPr>
            <p:spPr bwMode="auto">
              <a:xfrm flipH="1">
                <a:off x="15127148" y="11771932"/>
                <a:ext cx="288032" cy="504056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charset="0"/>
                    <a:ea typeface="ＭＳ Ｐゴシック" pitchFamily="50" charset="-128"/>
                  </a:rPr>
                  <a:t>BPF</a:t>
                </a:r>
                <a:endParaRPr kumimoji="1" lang="ja-JP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grpSp>
            <p:nvGrpSpPr>
              <p:cNvPr id="276" name="グループ化 275">
                <a:extLst>
                  <a:ext uri="{FF2B5EF4-FFF2-40B4-BE49-F238E27FC236}">
                    <a16:creationId xmlns:a16="http://schemas.microsoft.com/office/drawing/2014/main" id="{467C8E03-B3F6-7BB0-E2FE-B978EDCB8573}"/>
                  </a:ext>
                </a:extLst>
              </p:cNvPr>
              <p:cNvGrpSpPr/>
              <p:nvPr/>
            </p:nvGrpSpPr>
            <p:grpSpPr>
              <a:xfrm flipH="1">
                <a:off x="12440650" y="13692180"/>
                <a:ext cx="504000" cy="504000"/>
                <a:chOff x="9372364" y="3753036"/>
                <a:chExt cx="504000" cy="504000"/>
              </a:xfrm>
            </p:grpSpPr>
            <p:sp>
              <p:nvSpPr>
                <p:cNvPr id="387" name="正方形/長方形 386">
                  <a:extLst>
                    <a:ext uri="{FF2B5EF4-FFF2-40B4-BE49-F238E27FC236}">
                      <a16:creationId xmlns:a16="http://schemas.microsoft.com/office/drawing/2014/main" id="{5E8ABF2A-827F-B20A-FE84-C8827ACDDDEE}"/>
                    </a:ext>
                  </a:extLst>
                </p:cNvPr>
                <p:cNvSpPr/>
                <p:nvPr/>
              </p:nvSpPr>
              <p:spPr bwMode="auto">
                <a:xfrm>
                  <a:off x="9372364" y="3753036"/>
                  <a:ext cx="504000" cy="504000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388" name="二等辺三角形 387">
                  <a:extLst>
                    <a:ext uri="{FF2B5EF4-FFF2-40B4-BE49-F238E27FC236}">
                      <a16:creationId xmlns:a16="http://schemas.microsoft.com/office/drawing/2014/main" id="{4D756C96-2E33-D0AC-B9FF-56AD8166C890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9498352" y="3879048"/>
                  <a:ext cx="288000" cy="252000"/>
                </a:xfrm>
                <a:prstGeom prst="triangl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</p:grpSp>
          <p:cxnSp>
            <p:nvCxnSpPr>
              <p:cNvPr id="277" name="直線コネクタ 276">
                <a:extLst>
                  <a:ext uri="{FF2B5EF4-FFF2-40B4-BE49-F238E27FC236}">
                    <a16:creationId xmlns:a16="http://schemas.microsoft.com/office/drawing/2014/main" id="{3E92DFBA-868B-F1C1-5EED-7A342E730B0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3572164" y="13914303"/>
                <a:ext cx="288040" cy="0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8" name="楕円 277">
                <a:extLst>
                  <a:ext uri="{FF2B5EF4-FFF2-40B4-BE49-F238E27FC236}">
                    <a16:creationId xmlns:a16="http://schemas.microsoft.com/office/drawing/2014/main" id="{BE1F4BA8-59E0-31C0-9BEF-01B736B93BBE}"/>
                  </a:ext>
                </a:extLst>
              </p:cNvPr>
              <p:cNvSpPr/>
              <p:nvPr/>
            </p:nvSpPr>
            <p:spPr bwMode="auto">
              <a:xfrm flipH="1">
                <a:off x="13481478" y="13686373"/>
                <a:ext cx="504000" cy="50400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OffAxis2Right">
                  <a:rot lat="600000" lon="17400000" rev="0"/>
                </a:camera>
                <a:lightRig rig="threePt" dir="t"/>
              </a:scene3d>
              <a:sp3d extrusionH="165100" contourW="12700">
                <a:extrusionClr>
                  <a:srgbClr val="FFFFFF"/>
                </a:extrusionClr>
                <a:contourClr>
                  <a:srgbClr val="000000"/>
                </a:contourClr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279" name="正方形/長方形 278">
                <a:extLst>
                  <a:ext uri="{FF2B5EF4-FFF2-40B4-BE49-F238E27FC236}">
                    <a16:creationId xmlns:a16="http://schemas.microsoft.com/office/drawing/2014/main" id="{9D726444-8549-9979-8090-4DE6A620E43B}"/>
                  </a:ext>
                </a:extLst>
              </p:cNvPr>
              <p:cNvSpPr/>
              <p:nvPr/>
            </p:nvSpPr>
            <p:spPr bwMode="auto">
              <a:xfrm flipH="1">
                <a:off x="13664787" y="13902397"/>
                <a:ext cx="144016" cy="72000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OffAxis2Right">
                  <a:rot lat="600000" lon="17400000" rev="0"/>
                </a:camera>
                <a:lightRig rig="threePt" dir="t"/>
              </a:scene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cxnSp>
            <p:nvCxnSpPr>
              <p:cNvPr id="280" name="コネクタ: カギ線 279">
                <a:extLst>
                  <a:ext uri="{FF2B5EF4-FFF2-40B4-BE49-F238E27FC236}">
                    <a16:creationId xmlns:a16="http://schemas.microsoft.com/office/drawing/2014/main" id="{FB73DF08-F017-5B0A-0C19-B9D0187B067A}"/>
                  </a:ext>
                </a:extLst>
              </p:cNvPr>
              <p:cNvCxnSpPr>
                <a:cxnSpLocks/>
                <a:stCxn id="271" idx="1"/>
                <a:endCxn id="240" idx="1"/>
              </p:cNvCxnSpPr>
              <p:nvPr/>
            </p:nvCxnSpPr>
            <p:spPr bwMode="auto">
              <a:xfrm flipV="1">
                <a:off x="16279276" y="11555908"/>
                <a:ext cx="12700" cy="468052"/>
              </a:xfrm>
              <a:prstGeom prst="bentConnector3">
                <a:avLst>
                  <a:gd name="adj1" fmla="val 1800000"/>
                </a:avLst>
              </a:prstGeom>
              <a:solidFill>
                <a:srgbClr val="BBE0E3"/>
              </a:solidFill>
              <a:ln w="25400" cap="flat" cmpd="sng" algn="ctr">
                <a:solidFill>
                  <a:srgbClr val="7030A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240" name="正方形/長方形 239">
                <a:extLst>
                  <a:ext uri="{FF2B5EF4-FFF2-40B4-BE49-F238E27FC236}">
                    <a16:creationId xmlns:a16="http://schemas.microsoft.com/office/drawing/2014/main" id="{312FA32F-1363-CE12-1DEA-0D1BDA28B3BB}"/>
                  </a:ext>
                </a:extLst>
              </p:cNvPr>
              <p:cNvSpPr/>
              <p:nvPr/>
            </p:nvSpPr>
            <p:spPr bwMode="auto">
              <a:xfrm flipH="1">
                <a:off x="15055140" y="11411892"/>
                <a:ext cx="1224136" cy="288032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Synthesizer</a:t>
                </a:r>
                <a:endParaRPr kumimoji="1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286" name="テキスト ボックス 285">
                <a:extLst>
                  <a:ext uri="{FF2B5EF4-FFF2-40B4-BE49-F238E27FC236}">
                    <a16:creationId xmlns:a16="http://schemas.microsoft.com/office/drawing/2014/main" id="{A2D0A52A-FDAA-6BF3-2628-0316639295B8}"/>
                  </a:ext>
                </a:extLst>
              </p:cNvPr>
              <p:cNvSpPr txBox="1"/>
              <p:nvPr/>
            </p:nvSpPr>
            <p:spPr>
              <a:xfrm flipH="1">
                <a:off x="13433924" y="13476156"/>
                <a:ext cx="35426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WG</a:t>
                </a:r>
                <a:endParaRPr kumimoji="0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87" name="テキスト ボックス 286">
                <a:extLst>
                  <a:ext uri="{FF2B5EF4-FFF2-40B4-BE49-F238E27FC236}">
                    <a16:creationId xmlns:a16="http://schemas.microsoft.com/office/drawing/2014/main" id="{2952263A-066F-07EC-3630-85FFD45FB512}"/>
                  </a:ext>
                </a:extLst>
              </p:cNvPr>
              <p:cNvSpPr txBox="1"/>
              <p:nvPr/>
            </p:nvSpPr>
            <p:spPr>
              <a:xfrm flipH="1">
                <a:off x="12463692" y="13500124"/>
                <a:ext cx="4055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LNA</a:t>
                </a:r>
                <a:endParaRPr kumimoji="0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89" name="正方形/長方形 288">
                <a:extLst>
                  <a:ext uri="{FF2B5EF4-FFF2-40B4-BE49-F238E27FC236}">
                    <a16:creationId xmlns:a16="http://schemas.microsoft.com/office/drawing/2014/main" id="{79944461-45BB-EE5A-6130-D237B75D9D03}"/>
                  </a:ext>
                </a:extLst>
              </p:cNvPr>
              <p:cNvSpPr/>
              <p:nvPr/>
            </p:nvSpPr>
            <p:spPr bwMode="auto">
              <a:xfrm flipH="1">
                <a:off x="12944706" y="13692180"/>
                <a:ext cx="504000" cy="504000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290" name="テキスト ボックス 289">
                <a:extLst>
                  <a:ext uri="{FF2B5EF4-FFF2-40B4-BE49-F238E27FC236}">
                    <a16:creationId xmlns:a16="http://schemas.microsoft.com/office/drawing/2014/main" id="{C0968C9B-B62A-6D16-98FA-3F5CFC3C4993}"/>
                  </a:ext>
                </a:extLst>
              </p:cNvPr>
              <p:cNvSpPr txBox="1"/>
              <p:nvPr/>
            </p:nvSpPr>
            <p:spPr>
              <a:xfrm flipH="1">
                <a:off x="12999992" y="13866393"/>
                <a:ext cx="3767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BPF</a:t>
                </a:r>
                <a:endParaRPr kumimoji="0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94" name="テキスト ボックス 293">
                <a:extLst>
                  <a:ext uri="{FF2B5EF4-FFF2-40B4-BE49-F238E27FC236}">
                    <a16:creationId xmlns:a16="http://schemas.microsoft.com/office/drawing/2014/main" id="{31DDD972-4C10-6226-7D72-B6B5536BC8A7}"/>
                  </a:ext>
                </a:extLst>
              </p:cNvPr>
              <p:cNvSpPr txBox="1"/>
              <p:nvPr/>
            </p:nvSpPr>
            <p:spPr>
              <a:xfrm rot="5400000" flipH="1">
                <a:off x="16306085" y="11647854"/>
                <a:ext cx="641201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11.7GHz</a:t>
                </a:r>
                <a:endParaRPr kumimoji="0" lang="ja-JP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95" name="テキスト ボックス 294">
                <a:extLst>
                  <a:ext uri="{FF2B5EF4-FFF2-40B4-BE49-F238E27FC236}">
                    <a16:creationId xmlns:a16="http://schemas.microsoft.com/office/drawing/2014/main" id="{28C0A028-6999-D3ED-1F17-A99032A27819}"/>
                  </a:ext>
                </a:extLst>
              </p:cNvPr>
              <p:cNvSpPr txBox="1"/>
              <p:nvPr/>
            </p:nvSpPr>
            <p:spPr>
              <a:xfrm flipH="1">
                <a:off x="13909883" y="12059964"/>
                <a:ext cx="641201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70.2GHz</a:t>
                </a:r>
                <a:endParaRPr kumimoji="0" lang="ja-JP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99" name="テキスト ボックス 298">
                <a:extLst>
                  <a:ext uri="{FF2B5EF4-FFF2-40B4-BE49-F238E27FC236}">
                    <a16:creationId xmlns:a16="http://schemas.microsoft.com/office/drawing/2014/main" id="{7C7D5C58-1CD6-6540-EC73-CBD802342D03}"/>
                  </a:ext>
                </a:extLst>
              </p:cNvPr>
              <p:cNvSpPr txBox="1"/>
              <p:nvPr/>
            </p:nvSpPr>
            <p:spPr>
              <a:xfrm flipH="1">
                <a:off x="15699658" y="13650369"/>
                <a:ext cx="737381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60.48GHz</a:t>
                </a:r>
                <a:endParaRPr kumimoji="0" lang="ja-JP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01" name="正方形/長方形 300">
                <a:extLst>
                  <a:ext uri="{FF2B5EF4-FFF2-40B4-BE49-F238E27FC236}">
                    <a16:creationId xmlns:a16="http://schemas.microsoft.com/office/drawing/2014/main" id="{55210E7F-C308-7922-8F36-308D5A07B128}"/>
                  </a:ext>
                </a:extLst>
              </p:cNvPr>
              <p:cNvSpPr/>
              <p:nvPr/>
            </p:nvSpPr>
            <p:spPr bwMode="auto">
              <a:xfrm flipH="1">
                <a:off x="14148228" y="13398341"/>
                <a:ext cx="216000" cy="216024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rPr>
                  <a:t>x2</a:t>
                </a:r>
                <a:endPara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cxnSp>
            <p:nvCxnSpPr>
              <p:cNvPr id="302" name="直線コネクタ 301">
                <a:extLst>
                  <a:ext uri="{FF2B5EF4-FFF2-40B4-BE49-F238E27FC236}">
                    <a16:creationId xmlns:a16="http://schemas.microsoft.com/office/drawing/2014/main" id="{12A346C5-A9B5-6BB6-2DF1-C747EDB1BDAA}"/>
                  </a:ext>
                </a:extLst>
              </p:cNvPr>
              <p:cNvCxnSpPr>
                <a:cxnSpLocks/>
                <a:stCxn id="301" idx="2"/>
                <a:endCxn id="426" idx="4"/>
              </p:cNvCxnSpPr>
              <p:nvPr/>
            </p:nvCxnSpPr>
            <p:spPr bwMode="auto">
              <a:xfrm>
                <a:off x="14256228" y="13614365"/>
                <a:ext cx="32" cy="118799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304" name="テキスト ボックス 303">
                <a:extLst>
                  <a:ext uri="{FF2B5EF4-FFF2-40B4-BE49-F238E27FC236}">
                    <a16:creationId xmlns:a16="http://schemas.microsoft.com/office/drawing/2014/main" id="{287FDF5B-3007-A9F3-BCB9-E07F20F0FDA4}"/>
                  </a:ext>
                </a:extLst>
              </p:cNvPr>
              <p:cNvSpPr txBox="1"/>
              <p:nvPr/>
            </p:nvSpPr>
            <p:spPr>
              <a:xfrm flipH="1">
                <a:off x="12939181" y="14262437"/>
                <a:ext cx="833562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271.08GHz</a:t>
                </a:r>
                <a:endParaRPr kumimoji="0" lang="ja-JP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cxnSp>
            <p:nvCxnSpPr>
              <p:cNvPr id="306" name="直線コネクタ 305">
                <a:extLst>
                  <a:ext uri="{FF2B5EF4-FFF2-40B4-BE49-F238E27FC236}">
                    <a16:creationId xmlns:a16="http://schemas.microsoft.com/office/drawing/2014/main" id="{407827D0-0FDB-5154-B52C-41C89C51D873}"/>
                  </a:ext>
                </a:extLst>
              </p:cNvPr>
              <p:cNvCxnSpPr>
                <a:cxnSpLocks/>
                <a:endCxn id="304" idx="0"/>
              </p:cNvCxnSpPr>
              <p:nvPr/>
            </p:nvCxnSpPr>
            <p:spPr bwMode="auto">
              <a:xfrm flipH="1">
                <a:off x="13355962" y="14118421"/>
                <a:ext cx="121026" cy="144016"/>
              </a:xfrm>
              <a:prstGeom prst="line">
                <a:avLst/>
              </a:prstGeom>
              <a:solidFill>
                <a:srgbClr val="BBE0E3"/>
              </a:solidFill>
              <a:ln w="63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12" name="テキスト ボックス 311">
                <a:extLst>
                  <a:ext uri="{FF2B5EF4-FFF2-40B4-BE49-F238E27FC236}">
                    <a16:creationId xmlns:a16="http://schemas.microsoft.com/office/drawing/2014/main" id="{F7141CC6-302F-DBD9-266A-3FC350C3C087}"/>
                  </a:ext>
                </a:extLst>
              </p:cNvPr>
              <p:cNvSpPr txBox="1"/>
              <p:nvPr/>
            </p:nvSpPr>
            <p:spPr>
              <a:xfrm flipH="1">
                <a:off x="14227277" y="11843940"/>
                <a:ext cx="3238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LO</a:t>
                </a:r>
                <a:endParaRPr kumimoji="0" lang="ja-JP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13" name="テキスト ボックス 312">
                <a:extLst>
                  <a:ext uri="{FF2B5EF4-FFF2-40B4-BE49-F238E27FC236}">
                    <a16:creationId xmlns:a16="http://schemas.microsoft.com/office/drawing/2014/main" id="{F79F9BCE-CB4B-0D16-502A-4B21E68F33BB}"/>
                  </a:ext>
                </a:extLst>
              </p:cNvPr>
              <p:cNvSpPr txBox="1"/>
              <p:nvPr/>
            </p:nvSpPr>
            <p:spPr>
              <a:xfrm flipH="1">
                <a:off x="16217726" y="14076188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IF</a:t>
                </a:r>
                <a:endParaRPr kumimoji="0" lang="ja-JP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cxnSp>
            <p:nvCxnSpPr>
              <p:cNvPr id="1082" name="コネクタ: カギ線 1081">
                <a:extLst>
                  <a:ext uri="{FF2B5EF4-FFF2-40B4-BE49-F238E27FC236}">
                    <a16:creationId xmlns:a16="http://schemas.microsoft.com/office/drawing/2014/main" id="{F2E91485-726D-4153-696D-558F662FA833}"/>
                  </a:ext>
                </a:extLst>
              </p:cNvPr>
              <p:cNvCxnSpPr>
                <a:cxnSpLocks/>
                <a:stCxn id="410" idx="0"/>
                <a:endCxn id="272" idx="3"/>
              </p:cNvCxnSpPr>
              <p:nvPr/>
            </p:nvCxnSpPr>
            <p:spPr bwMode="auto">
              <a:xfrm rot="5400000" flipH="1" flipV="1">
                <a:off x="14698858" y="11961940"/>
                <a:ext cx="366269" cy="490309"/>
              </a:xfrm>
              <a:prstGeom prst="bentConnector2">
                <a:avLst/>
              </a:prstGeom>
              <a:solidFill>
                <a:srgbClr val="BBE0E3"/>
              </a:solidFill>
              <a:ln w="25400" cap="flat" cmpd="sng" algn="ctr">
                <a:solidFill>
                  <a:srgbClr val="7030A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</p:grpSp>
        <p:sp>
          <p:nvSpPr>
            <p:cNvPr id="1274" name="テキスト ボックス 1273">
              <a:extLst>
                <a:ext uri="{FF2B5EF4-FFF2-40B4-BE49-F238E27FC236}">
                  <a16:creationId xmlns:a16="http://schemas.microsoft.com/office/drawing/2014/main" id="{BF435E02-E4ED-1D29-1697-1E69C96CF1BE}"/>
                </a:ext>
              </a:extLst>
            </p:cNvPr>
            <p:cNvSpPr txBox="1"/>
            <p:nvPr/>
          </p:nvSpPr>
          <p:spPr>
            <a:xfrm>
              <a:off x="12522583" y="10763820"/>
              <a:ext cx="226741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THz-wave receiver</a:t>
              </a:r>
              <a:endParaRPr lang="en-US" altLang="ja-JP" b="1" baseline="30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485" name="グループ化 1484">
            <a:extLst>
              <a:ext uri="{FF2B5EF4-FFF2-40B4-BE49-F238E27FC236}">
                <a16:creationId xmlns:a16="http://schemas.microsoft.com/office/drawing/2014/main" id="{1B3D269B-FA80-EF68-9D98-92EAEE6A6ED6}"/>
              </a:ext>
            </a:extLst>
          </p:cNvPr>
          <p:cNvGrpSpPr/>
          <p:nvPr/>
        </p:nvGrpSpPr>
        <p:grpSpPr>
          <a:xfrm>
            <a:off x="7477709" y="14292212"/>
            <a:ext cx="4681986" cy="1728192"/>
            <a:chOff x="8292164" y="17820604"/>
            <a:chExt cx="4681986" cy="1728192"/>
          </a:xfrm>
        </p:grpSpPr>
        <p:sp>
          <p:nvSpPr>
            <p:cNvPr id="1278" name="正方形/長方形 1277">
              <a:extLst>
                <a:ext uri="{FF2B5EF4-FFF2-40B4-BE49-F238E27FC236}">
                  <a16:creationId xmlns:a16="http://schemas.microsoft.com/office/drawing/2014/main" id="{D145443C-501E-EB7E-8164-8F85FEA4D76B}"/>
                </a:ext>
              </a:extLst>
            </p:cNvPr>
            <p:cNvSpPr/>
            <p:nvPr/>
          </p:nvSpPr>
          <p:spPr>
            <a:xfrm>
              <a:off x="8296846" y="17892612"/>
              <a:ext cx="4608512" cy="1656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4" name="テキスト ボックス 1303">
              <a:extLst>
                <a:ext uri="{FF2B5EF4-FFF2-40B4-BE49-F238E27FC236}">
                  <a16:creationId xmlns:a16="http://schemas.microsoft.com/office/drawing/2014/main" id="{0C8D7F09-16D1-3B05-E612-56C92E16753E}"/>
                </a:ext>
              </a:extLst>
            </p:cNvPr>
            <p:cNvSpPr txBox="1"/>
            <p:nvPr/>
          </p:nvSpPr>
          <p:spPr>
            <a:xfrm>
              <a:off x="12257286" y="18540684"/>
              <a:ext cx="716864" cy="32658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000" b="1" i="1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rPr>
                <a:t>f</a:t>
              </a:r>
              <a:r>
                <a:rPr kumimoji="1" lang="en-US" altLang="ja-JP" sz="2000" b="1" baseline="-25000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rPr>
                <a:t> </a:t>
              </a:r>
              <a:r>
                <a:rPr kumimoji="1" lang="en-US" altLang="ja-JP" sz="2000" b="1" baseline="-25000" dirty="0">
                  <a:solidFill>
                    <a:prstClr val="black"/>
                  </a:solidFill>
                  <a:ea typeface="ＭＳ Ｐゴシック"/>
                </a:rPr>
                <a:t>GHz</a:t>
              </a:r>
              <a:r>
                <a:rPr kumimoji="1" lang="en-US" altLang="ja-JP" sz="2000" b="1" dirty="0">
                  <a:solidFill>
                    <a:prstClr val="black"/>
                  </a:solidFill>
                  <a:ea typeface="ＭＳ Ｐゴシック"/>
                </a:rPr>
                <a:t> </a:t>
              </a:r>
              <a:endParaRPr kumimoji="1" lang="ja-JP" altLang="en-US" sz="2000" b="1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1349" name="テキスト ボックス 1348">
              <a:extLst>
                <a:ext uri="{FF2B5EF4-FFF2-40B4-BE49-F238E27FC236}">
                  <a16:creationId xmlns:a16="http://schemas.microsoft.com/office/drawing/2014/main" id="{0DFD6560-5C4B-B22A-CDAA-F33A71282C66}"/>
                </a:ext>
              </a:extLst>
            </p:cNvPr>
            <p:cNvSpPr txBox="1"/>
            <p:nvPr/>
          </p:nvSpPr>
          <p:spPr>
            <a:xfrm>
              <a:off x="9815697" y="17964620"/>
              <a:ext cx="492690" cy="2769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77C4ED"/>
              </a:solidFill>
            </a:ln>
          </p:spPr>
          <p:txBody>
            <a:bodyPr wrap="none" lIns="36000" tIns="0" rIns="36000" bIns="0" rtlCol="0">
              <a:spAutoFit/>
            </a:bodyPr>
            <a:lstStyle/>
            <a:p>
              <a:r>
                <a:rPr kumimoji="1" lang="en-US" altLang="ja-JP" b="1" dirty="0">
                  <a:solidFill>
                    <a:srgbClr val="77C4ED"/>
                  </a:solidFill>
                </a:rPr>
                <a:t>Ch2</a:t>
              </a:r>
              <a:endParaRPr kumimoji="1" lang="ja-JP" altLang="en-US" b="1" dirty="0">
                <a:solidFill>
                  <a:srgbClr val="77C4ED"/>
                </a:solidFill>
              </a:endParaRPr>
            </a:p>
          </p:txBody>
        </p:sp>
        <p:cxnSp>
          <p:nvCxnSpPr>
            <p:cNvPr id="1350" name="直線コネクタ 1349">
              <a:extLst>
                <a:ext uri="{FF2B5EF4-FFF2-40B4-BE49-F238E27FC236}">
                  <a16:creationId xmlns:a16="http://schemas.microsoft.com/office/drawing/2014/main" id="{2878C08B-C1AE-BF76-452C-9CCC716D7C3C}"/>
                </a:ext>
              </a:extLst>
            </p:cNvPr>
            <p:cNvCxnSpPr>
              <a:cxnSpLocks/>
              <a:stCxn id="1349" idx="2"/>
              <a:endCxn id="1316" idx="0"/>
            </p:cNvCxnSpPr>
            <p:nvPr/>
          </p:nvCxnSpPr>
          <p:spPr>
            <a:xfrm>
              <a:off x="10062042" y="18241619"/>
              <a:ext cx="129682" cy="299382"/>
            </a:xfrm>
            <a:prstGeom prst="line">
              <a:avLst/>
            </a:prstGeom>
            <a:ln>
              <a:solidFill>
                <a:srgbClr val="77C4E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7" name="Text Box 462">
              <a:extLst>
                <a:ext uri="{FF2B5EF4-FFF2-40B4-BE49-F238E27FC236}">
                  <a16:creationId xmlns:a16="http://schemas.microsoft.com/office/drawing/2014/main" id="{623A092D-08D5-3FF7-C2FC-F8F80A64D6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89134" y="17820604"/>
              <a:ext cx="186589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ja-JP" sz="2000" b="1" i="1" u="sng" dirty="0">
                  <a:solidFill>
                    <a:srgbClr val="00B0F0"/>
                  </a:solidFill>
                </a:rPr>
                <a:t>IEEE 803.15.3e </a:t>
              </a:r>
            </a:p>
          </p:txBody>
        </p:sp>
        <p:grpSp>
          <p:nvGrpSpPr>
            <p:cNvPr id="1483" name="グループ化 1482">
              <a:extLst>
                <a:ext uri="{FF2B5EF4-FFF2-40B4-BE49-F238E27FC236}">
                  <a16:creationId xmlns:a16="http://schemas.microsoft.com/office/drawing/2014/main" id="{36C4FAE2-36C4-BDA4-01BC-3CA71AE8806B}"/>
                </a:ext>
              </a:extLst>
            </p:cNvPr>
            <p:cNvGrpSpPr/>
            <p:nvPr/>
          </p:nvGrpSpPr>
          <p:grpSpPr>
            <a:xfrm>
              <a:off x="8292164" y="17955328"/>
              <a:ext cx="4325162" cy="1438419"/>
              <a:chOff x="7768611" y="18099344"/>
              <a:chExt cx="5424779" cy="1438419"/>
            </a:xfrm>
          </p:grpSpPr>
          <p:sp>
            <p:nvSpPr>
              <p:cNvPr id="1332" name="台形 1331">
                <a:extLst>
                  <a:ext uri="{FF2B5EF4-FFF2-40B4-BE49-F238E27FC236}">
                    <a16:creationId xmlns:a16="http://schemas.microsoft.com/office/drawing/2014/main" id="{5DCA4F83-1A5F-4EBE-00A6-2851D9ADE28A}"/>
                  </a:ext>
                </a:extLst>
              </p:cNvPr>
              <p:cNvSpPr/>
              <p:nvPr/>
            </p:nvSpPr>
            <p:spPr>
              <a:xfrm>
                <a:off x="11789350" y="18681713"/>
                <a:ext cx="1044000" cy="382533"/>
              </a:xfrm>
              <a:prstGeom prst="trapezoid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 </a:t>
                </a:r>
                <a:endPara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/>
                  <a:cs typeface="+mn-cs"/>
                </a:endParaRPr>
              </a:p>
            </p:txBody>
          </p:sp>
          <p:sp>
            <p:nvSpPr>
              <p:cNvPr id="1305" name="テキスト ボックス 1304">
                <a:extLst>
                  <a:ext uri="{FF2B5EF4-FFF2-40B4-BE49-F238E27FC236}">
                    <a16:creationId xmlns:a16="http://schemas.microsoft.com/office/drawing/2014/main" id="{297938CC-63F0-D5DA-73B7-4A1650F2F89D}"/>
                  </a:ext>
                </a:extLst>
              </p:cNvPr>
              <p:cNvSpPr txBox="1"/>
              <p:nvPr/>
            </p:nvSpPr>
            <p:spPr>
              <a:xfrm>
                <a:off x="8296846" y="19260764"/>
                <a:ext cx="70532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ja-JP" b="1" dirty="0">
                    <a:solidFill>
                      <a:prstClr val="black"/>
                    </a:solidFill>
                    <a:ea typeface="ＭＳ Ｐゴシック"/>
                  </a:rPr>
                  <a:t>57.24</a:t>
                </a:r>
                <a:endParaRPr kumimoji="1" lang="ja-JP" altLang="en-US" b="1" dirty="0">
                  <a:solidFill>
                    <a:prstClr val="black"/>
                  </a:solidFill>
                  <a:ea typeface="ＭＳ Ｐゴシック"/>
                </a:endParaRPr>
              </a:p>
            </p:txBody>
          </p:sp>
          <p:sp>
            <p:nvSpPr>
              <p:cNvPr id="1310" name="テキスト ボックス 1309">
                <a:extLst>
                  <a:ext uri="{FF2B5EF4-FFF2-40B4-BE49-F238E27FC236}">
                    <a16:creationId xmlns:a16="http://schemas.microsoft.com/office/drawing/2014/main" id="{9F2DAE4B-BBB5-B8D9-A909-21518A7EF704}"/>
                  </a:ext>
                </a:extLst>
              </p:cNvPr>
              <p:cNvSpPr txBox="1"/>
              <p:nvPr/>
            </p:nvSpPr>
            <p:spPr>
              <a:xfrm>
                <a:off x="7768611" y="18099344"/>
                <a:ext cx="1356476" cy="36933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ja-JP" dirty="0">
                    <a:solidFill>
                      <a:prstClr val="black"/>
                    </a:solidFill>
                    <a:ea typeface="ＭＳ Ｐゴシック"/>
                  </a:rPr>
                  <a:t>BW(GHz</a:t>
                </a:r>
                <a:r>
                  <a:rPr kumimoji="1" lang="en-US" altLang="ja-JP" sz="1600" dirty="0">
                    <a:solidFill>
                      <a:prstClr val="black"/>
                    </a:solidFill>
                    <a:ea typeface="ＭＳ Ｐゴシック"/>
                  </a:rPr>
                  <a:t>)</a:t>
                </a:r>
                <a:endParaRPr kumimoji="1" lang="ja-JP" altLang="en-US" sz="1600" dirty="0">
                  <a:solidFill>
                    <a:prstClr val="black"/>
                  </a:solidFill>
                  <a:ea typeface="ＭＳ Ｐゴシック"/>
                </a:endParaRPr>
              </a:p>
            </p:txBody>
          </p:sp>
          <p:sp>
            <p:nvSpPr>
              <p:cNvPr id="1311" name="テキスト ボックス 1310">
                <a:extLst>
                  <a:ext uri="{FF2B5EF4-FFF2-40B4-BE49-F238E27FC236}">
                    <a16:creationId xmlns:a16="http://schemas.microsoft.com/office/drawing/2014/main" id="{05B06832-1534-8D16-4509-07D735D2AE75}"/>
                  </a:ext>
                </a:extLst>
              </p:cNvPr>
              <p:cNvSpPr txBox="1"/>
              <p:nvPr/>
            </p:nvSpPr>
            <p:spPr>
              <a:xfrm>
                <a:off x="7864798" y="18695733"/>
                <a:ext cx="54687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ja-JP" dirty="0">
                    <a:solidFill>
                      <a:prstClr val="black"/>
                    </a:solidFill>
                    <a:ea typeface="ＭＳ Ｐゴシック"/>
                  </a:rPr>
                  <a:t>2.16</a:t>
                </a:r>
                <a:endParaRPr kumimoji="1" lang="ja-JP" altLang="en-US" dirty="0">
                  <a:solidFill>
                    <a:prstClr val="black"/>
                  </a:solidFill>
                  <a:ea typeface="ＭＳ Ｐゴシック"/>
                </a:endParaRPr>
              </a:p>
            </p:txBody>
          </p:sp>
          <p:sp>
            <p:nvSpPr>
              <p:cNvPr id="1315" name="台形 1314">
                <a:extLst>
                  <a:ext uri="{FF2B5EF4-FFF2-40B4-BE49-F238E27FC236}">
                    <a16:creationId xmlns:a16="http://schemas.microsoft.com/office/drawing/2014/main" id="{744AADEE-C318-4C9F-76F4-DD35BB66300A}"/>
                  </a:ext>
                </a:extLst>
              </p:cNvPr>
              <p:cNvSpPr/>
              <p:nvPr/>
            </p:nvSpPr>
            <p:spPr>
              <a:xfrm>
                <a:off x="8593268" y="18685017"/>
                <a:ext cx="1044000" cy="382533"/>
              </a:xfrm>
              <a:prstGeom prst="trapezoid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rtlCol="0" anchor="ctr" anchorCtr="0"/>
              <a:lstStyle/>
              <a:p>
                <a:pPr lvl="0" algn="ctr">
                  <a:defRPr/>
                </a:pPr>
                <a:r>
                  <a:rPr kumimoji="1" lang="en-US" altLang="ja-JP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 </a:t>
                </a:r>
                <a:endParaRPr lang="en-US" altLang="ja-JP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16" name="台形 1315">
                <a:extLst>
                  <a:ext uri="{FF2B5EF4-FFF2-40B4-BE49-F238E27FC236}">
                    <a16:creationId xmlns:a16="http://schemas.microsoft.com/office/drawing/2014/main" id="{0F02A5E1-9D87-AF81-0EBB-DD01B3D79237}"/>
                  </a:ext>
                </a:extLst>
              </p:cNvPr>
              <p:cNvSpPr/>
              <p:nvPr/>
            </p:nvSpPr>
            <p:spPr>
              <a:xfrm>
                <a:off x="9629110" y="18685017"/>
                <a:ext cx="1044000" cy="382533"/>
              </a:xfrm>
              <a:prstGeom prst="trapezoid">
                <a:avLst/>
              </a:prstGeom>
              <a:solidFill>
                <a:srgbClr val="77C4ED"/>
              </a:solidFill>
              <a:ln w="1905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 </a:t>
                </a:r>
                <a:endParaRPr lang="en-US" altLang="ja-JP" sz="1400" kern="0" dirty="0">
                  <a:solidFill>
                    <a:prstClr val="black"/>
                  </a:solidFill>
                  <a:ea typeface="ＭＳ Ｐゴシック"/>
                </a:endParaRPr>
              </a:p>
            </p:txBody>
          </p:sp>
          <p:sp>
            <p:nvSpPr>
              <p:cNvPr id="1317" name="台形 1316">
                <a:extLst>
                  <a:ext uri="{FF2B5EF4-FFF2-40B4-BE49-F238E27FC236}">
                    <a16:creationId xmlns:a16="http://schemas.microsoft.com/office/drawing/2014/main" id="{BC96F237-E588-CA4B-B424-32BF496FBE79}"/>
                  </a:ext>
                </a:extLst>
              </p:cNvPr>
              <p:cNvSpPr/>
              <p:nvPr/>
            </p:nvSpPr>
            <p:spPr>
              <a:xfrm>
                <a:off x="10657030" y="18685017"/>
                <a:ext cx="1148400" cy="382533"/>
              </a:xfrm>
              <a:prstGeom prst="trapezoid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 </a:t>
                </a:r>
                <a:endPara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/>
                  <a:cs typeface="+mn-cs"/>
                </a:endParaRPr>
              </a:p>
            </p:txBody>
          </p:sp>
          <p:sp>
            <p:nvSpPr>
              <p:cNvPr id="1367" name="テキスト ボックス 1366">
                <a:extLst>
                  <a:ext uri="{FF2B5EF4-FFF2-40B4-BE49-F238E27FC236}">
                    <a16:creationId xmlns:a16="http://schemas.microsoft.com/office/drawing/2014/main" id="{689C65C6-04A6-8FB8-BF24-4000C7E1BBE6}"/>
                  </a:ext>
                </a:extLst>
              </p:cNvPr>
              <p:cNvSpPr txBox="1"/>
              <p:nvPr/>
            </p:nvSpPr>
            <p:spPr>
              <a:xfrm>
                <a:off x="9350319" y="19092387"/>
                <a:ext cx="2412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ja-JP" sz="1400" dirty="0">
                    <a:solidFill>
                      <a:prstClr val="black"/>
                    </a:solidFill>
                    <a:ea typeface="ＭＳ Ｐゴシック"/>
                  </a:rPr>
                  <a:t>59</a:t>
                </a:r>
                <a:endParaRPr kumimoji="1" lang="ja-JP" altLang="en-US" sz="1400" dirty="0">
                  <a:solidFill>
                    <a:prstClr val="black"/>
                  </a:solidFill>
                  <a:ea typeface="ＭＳ Ｐゴシック"/>
                </a:endParaRPr>
              </a:p>
            </p:txBody>
          </p:sp>
          <p:sp>
            <p:nvSpPr>
              <p:cNvPr id="1368" name="テキスト ボックス 1367">
                <a:extLst>
                  <a:ext uri="{FF2B5EF4-FFF2-40B4-BE49-F238E27FC236}">
                    <a16:creationId xmlns:a16="http://schemas.microsoft.com/office/drawing/2014/main" id="{3003E531-9639-144F-0CA7-839C4B43F18D}"/>
                  </a:ext>
                </a:extLst>
              </p:cNvPr>
              <p:cNvSpPr txBox="1"/>
              <p:nvPr/>
            </p:nvSpPr>
            <p:spPr>
              <a:xfrm>
                <a:off x="9841446" y="19092391"/>
                <a:ext cx="2412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ja-JP" sz="1400" dirty="0">
                    <a:solidFill>
                      <a:prstClr val="black"/>
                    </a:solidFill>
                    <a:ea typeface="ＭＳ Ｐゴシック"/>
                  </a:rPr>
                  <a:t>60</a:t>
                </a:r>
                <a:endParaRPr kumimoji="1" lang="ja-JP" altLang="en-US" sz="1400" dirty="0">
                  <a:solidFill>
                    <a:prstClr val="black"/>
                  </a:solidFill>
                  <a:ea typeface="ＭＳ Ｐゴシック"/>
                </a:endParaRPr>
              </a:p>
            </p:txBody>
          </p:sp>
          <p:sp>
            <p:nvSpPr>
              <p:cNvPr id="1369" name="テキスト ボックス 1368">
                <a:extLst>
                  <a:ext uri="{FF2B5EF4-FFF2-40B4-BE49-F238E27FC236}">
                    <a16:creationId xmlns:a16="http://schemas.microsoft.com/office/drawing/2014/main" id="{345BBADE-D329-97CF-8203-28038EB28C39}"/>
                  </a:ext>
                </a:extLst>
              </p:cNvPr>
              <p:cNvSpPr txBox="1"/>
              <p:nvPr/>
            </p:nvSpPr>
            <p:spPr>
              <a:xfrm>
                <a:off x="10332573" y="19092391"/>
                <a:ext cx="2412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ja-JP" sz="1400" dirty="0">
                    <a:solidFill>
                      <a:prstClr val="black"/>
                    </a:solidFill>
                    <a:ea typeface="ＭＳ Ｐゴシック"/>
                  </a:rPr>
                  <a:t>61</a:t>
                </a:r>
                <a:endParaRPr kumimoji="1" lang="ja-JP" altLang="en-US" sz="1400" dirty="0">
                  <a:solidFill>
                    <a:prstClr val="black"/>
                  </a:solidFill>
                  <a:ea typeface="ＭＳ Ｐゴシック"/>
                </a:endParaRPr>
              </a:p>
            </p:txBody>
          </p:sp>
          <p:sp>
            <p:nvSpPr>
              <p:cNvPr id="1370" name="テキスト ボックス 1369">
                <a:extLst>
                  <a:ext uri="{FF2B5EF4-FFF2-40B4-BE49-F238E27FC236}">
                    <a16:creationId xmlns:a16="http://schemas.microsoft.com/office/drawing/2014/main" id="{AA902A49-7B5C-B002-BB54-78A116C03781}"/>
                  </a:ext>
                </a:extLst>
              </p:cNvPr>
              <p:cNvSpPr txBox="1"/>
              <p:nvPr/>
            </p:nvSpPr>
            <p:spPr>
              <a:xfrm>
                <a:off x="10823701" y="19092391"/>
                <a:ext cx="2412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ja-JP" sz="1400" dirty="0">
                    <a:solidFill>
                      <a:prstClr val="black"/>
                    </a:solidFill>
                    <a:ea typeface="ＭＳ Ｐゴシック"/>
                  </a:rPr>
                  <a:t>62</a:t>
                </a:r>
              </a:p>
            </p:txBody>
          </p:sp>
          <p:sp>
            <p:nvSpPr>
              <p:cNvPr id="1371" name="テキスト ボックス 1370">
                <a:extLst>
                  <a:ext uri="{FF2B5EF4-FFF2-40B4-BE49-F238E27FC236}">
                    <a16:creationId xmlns:a16="http://schemas.microsoft.com/office/drawing/2014/main" id="{2540A7BD-45AF-5262-E2F2-89084501601C}"/>
                  </a:ext>
                </a:extLst>
              </p:cNvPr>
              <p:cNvSpPr txBox="1"/>
              <p:nvPr/>
            </p:nvSpPr>
            <p:spPr>
              <a:xfrm>
                <a:off x="11314827" y="19092391"/>
                <a:ext cx="2412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ja-JP" sz="1400" dirty="0">
                    <a:solidFill>
                      <a:prstClr val="black"/>
                    </a:solidFill>
                    <a:ea typeface="ＭＳ Ｐゴシック"/>
                  </a:rPr>
                  <a:t>63</a:t>
                </a:r>
                <a:endParaRPr kumimoji="1" lang="ja-JP" altLang="en-US" sz="1400" dirty="0">
                  <a:solidFill>
                    <a:prstClr val="black"/>
                  </a:solidFill>
                  <a:ea typeface="ＭＳ Ｐゴシック"/>
                </a:endParaRPr>
              </a:p>
            </p:txBody>
          </p:sp>
          <p:sp>
            <p:nvSpPr>
              <p:cNvPr id="1372" name="テキスト ボックス 1371">
                <a:extLst>
                  <a:ext uri="{FF2B5EF4-FFF2-40B4-BE49-F238E27FC236}">
                    <a16:creationId xmlns:a16="http://schemas.microsoft.com/office/drawing/2014/main" id="{99DB6E44-53D1-4DFC-5D83-D0D616EA28C2}"/>
                  </a:ext>
                </a:extLst>
              </p:cNvPr>
              <p:cNvSpPr txBox="1"/>
              <p:nvPr/>
            </p:nvSpPr>
            <p:spPr>
              <a:xfrm>
                <a:off x="11805955" y="19092391"/>
                <a:ext cx="2412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ja-JP" sz="1400" dirty="0">
                    <a:solidFill>
                      <a:prstClr val="black"/>
                    </a:solidFill>
                    <a:ea typeface="ＭＳ Ｐゴシック"/>
                  </a:rPr>
                  <a:t>64</a:t>
                </a:r>
                <a:endParaRPr kumimoji="1" lang="ja-JP" altLang="en-US" sz="1400" dirty="0">
                  <a:solidFill>
                    <a:prstClr val="black"/>
                  </a:solidFill>
                  <a:ea typeface="ＭＳ Ｐゴシック"/>
                </a:endParaRPr>
              </a:p>
            </p:txBody>
          </p:sp>
          <p:sp>
            <p:nvSpPr>
              <p:cNvPr id="1373" name="テキスト ボックス 1372">
                <a:extLst>
                  <a:ext uri="{FF2B5EF4-FFF2-40B4-BE49-F238E27FC236}">
                    <a16:creationId xmlns:a16="http://schemas.microsoft.com/office/drawing/2014/main" id="{ACF3DC4E-D348-514B-9FC7-7081478F42FF}"/>
                  </a:ext>
                </a:extLst>
              </p:cNvPr>
              <p:cNvSpPr txBox="1"/>
              <p:nvPr/>
            </p:nvSpPr>
            <p:spPr>
              <a:xfrm>
                <a:off x="8859193" y="19092391"/>
                <a:ext cx="2412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ja-JP" sz="1400" dirty="0">
                    <a:solidFill>
                      <a:prstClr val="black"/>
                    </a:solidFill>
                    <a:ea typeface="ＭＳ Ｐゴシック"/>
                  </a:rPr>
                  <a:t>58</a:t>
                </a:r>
                <a:endParaRPr kumimoji="1" lang="ja-JP" altLang="en-US" sz="1400" dirty="0">
                  <a:solidFill>
                    <a:prstClr val="black"/>
                  </a:solidFill>
                  <a:ea typeface="ＭＳ Ｐゴシック"/>
                </a:endParaRPr>
              </a:p>
            </p:txBody>
          </p:sp>
          <p:sp>
            <p:nvSpPr>
              <p:cNvPr id="1374" name="テキスト ボックス 1373">
                <a:extLst>
                  <a:ext uri="{FF2B5EF4-FFF2-40B4-BE49-F238E27FC236}">
                    <a16:creationId xmlns:a16="http://schemas.microsoft.com/office/drawing/2014/main" id="{F54A0A5D-2F41-DA9F-7C9F-7E7B20BE1170}"/>
                  </a:ext>
                </a:extLst>
              </p:cNvPr>
              <p:cNvSpPr txBox="1"/>
              <p:nvPr/>
            </p:nvSpPr>
            <p:spPr>
              <a:xfrm>
                <a:off x="8368065" y="19091210"/>
                <a:ext cx="2412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ja-JP" sz="1400" dirty="0">
                    <a:solidFill>
                      <a:prstClr val="black"/>
                    </a:solidFill>
                    <a:ea typeface="ＭＳ Ｐゴシック"/>
                  </a:rPr>
                  <a:t>57</a:t>
                </a:r>
                <a:endParaRPr kumimoji="1" lang="ja-JP" altLang="en-US" sz="1400" dirty="0">
                  <a:solidFill>
                    <a:prstClr val="black"/>
                  </a:solidFill>
                  <a:ea typeface="ＭＳ Ｐゴシック"/>
                </a:endParaRPr>
              </a:p>
            </p:txBody>
          </p:sp>
          <p:sp>
            <p:nvSpPr>
              <p:cNvPr id="1467" name="テキスト ボックス 1466">
                <a:extLst>
                  <a:ext uri="{FF2B5EF4-FFF2-40B4-BE49-F238E27FC236}">
                    <a16:creationId xmlns:a16="http://schemas.microsoft.com/office/drawing/2014/main" id="{AF935C12-7374-6BD8-0E3A-4D756F4241A0}"/>
                  </a:ext>
                </a:extLst>
              </p:cNvPr>
              <p:cNvSpPr txBox="1"/>
              <p:nvPr/>
            </p:nvSpPr>
            <p:spPr>
              <a:xfrm>
                <a:off x="12304842" y="19116748"/>
                <a:ext cx="2412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ja-JP" sz="1400" dirty="0">
                    <a:solidFill>
                      <a:prstClr val="black"/>
                    </a:solidFill>
                    <a:ea typeface="ＭＳ Ｐゴシック"/>
                  </a:rPr>
                  <a:t>65</a:t>
                </a:r>
                <a:endParaRPr kumimoji="1" lang="ja-JP" altLang="en-US" sz="1400" dirty="0">
                  <a:solidFill>
                    <a:prstClr val="black"/>
                  </a:solidFill>
                  <a:ea typeface="ＭＳ Ｐゴシック"/>
                </a:endParaRPr>
              </a:p>
            </p:txBody>
          </p:sp>
          <p:grpSp>
            <p:nvGrpSpPr>
              <p:cNvPr id="1482" name="グループ化 1481">
                <a:extLst>
                  <a:ext uri="{FF2B5EF4-FFF2-40B4-BE49-F238E27FC236}">
                    <a16:creationId xmlns:a16="http://schemas.microsoft.com/office/drawing/2014/main" id="{21C6F831-97E8-128A-8EC8-B6EBB908290A}"/>
                  </a:ext>
                </a:extLst>
              </p:cNvPr>
              <p:cNvGrpSpPr/>
              <p:nvPr/>
            </p:nvGrpSpPr>
            <p:grpSpPr>
              <a:xfrm>
                <a:off x="8457535" y="19040344"/>
                <a:ext cx="4735855" cy="62613"/>
                <a:chOff x="8457535" y="19040344"/>
                <a:chExt cx="4735855" cy="62613"/>
              </a:xfrm>
            </p:grpSpPr>
            <p:cxnSp>
              <p:nvCxnSpPr>
                <p:cNvPr id="1423" name="直線矢印コネクタ 1422">
                  <a:extLst>
                    <a:ext uri="{FF2B5EF4-FFF2-40B4-BE49-F238E27FC236}">
                      <a16:creationId xmlns:a16="http://schemas.microsoft.com/office/drawing/2014/main" id="{D21CA8E3-8ABD-5DC9-DB79-A8FB04800E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457535" y="19071106"/>
                  <a:ext cx="4735855" cy="0"/>
                </a:xfrm>
                <a:prstGeom prst="straightConnector1">
                  <a:avLst/>
                </a:prstGeom>
                <a:noFill/>
                <a:ln w="317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med" len="med"/>
                  <a:tailEnd type="none" w="med" len="med"/>
                </a:ln>
                <a:effectLst/>
              </p:spPr>
            </p:cxnSp>
            <p:sp>
              <p:nvSpPr>
                <p:cNvPr id="1424" name="正方形/長方形 1423">
                  <a:extLst>
                    <a:ext uri="{FF2B5EF4-FFF2-40B4-BE49-F238E27FC236}">
                      <a16:creationId xmlns:a16="http://schemas.microsoft.com/office/drawing/2014/main" id="{8E7CF230-CBAE-E84A-7CE8-A50156EF43DF}"/>
                    </a:ext>
                  </a:extLst>
                </p:cNvPr>
                <p:cNvSpPr/>
                <p:nvPr/>
              </p:nvSpPr>
              <p:spPr>
                <a:xfrm>
                  <a:off x="8961108" y="19040807"/>
                  <a:ext cx="36201" cy="60598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425" name="正方形/長方形 1424">
                  <a:extLst>
                    <a:ext uri="{FF2B5EF4-FFF2-40B4-BE49-F238E27FC236}">
                      <a16:creationId xmlns:a16="http://schemas.microsoft.com/office/drawing/2014/main" id="{E9E4AD90-5705-D7AC-5129-D6B85B48178A}"/>
                    </a:ext>
                  </a:extLst>
                </p:cNvPr>
                <p:cNvSpPr/>
                <p:nvPr/>
              </p:nvSpPr>
              <p:spPr>
                <a:xfrm>
                  <a:off x="9207184" y="19040807"/>
                  <a:ext cx="36201" cy="60598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426" name="正方形/長方形 1425">
                  <a:extLst>
                    <a:ext uri="{FF2B5EF4-FFF2-40B4-BE49-F238E27FC236}">
                      <a16:creationId xmlns:a16="http://schemas.microsoft.com/office/drawing/2014/main" id="{A547E4AB-6332-DDCE-35F2-41E78E530DCA}"/>
                    </a:ext>
                  </a:extLst>
                </p:cNvPr>
                <p:cNvSpPr/>
                <p:nvPr/>
              </p:nvSpPr>
              <p:spPr>
                <a:xfrm>
                  <a:off x="9453260" y="19040807"/>
                  <a:ext cx="36201" cy="60598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427" name="正方形/長方形 1426">
                  <a:extLst>
                    <a:ext uri="{FF2B5EF4-FFF2-40B4-BE49-F238E27FC236}">
                      <a16:creationId xmlns:a16="http://schemas.microsoft.com/office/drawing/2014/main" id="{F6CA0524-2522-8B6C-002B-26BAAD23CE75}"/>
                    </a:ext>
                  </a:extLst>
                </p:cNvPr>
                <p:cNvSpPr/>
                <p:nvPr/>
              </p:nvSpPr>
              <p:spPr>
                <a:xfrm>
                  <a:off x="9699336" y="19040807"/>
                  <a:ext cx="36201" cy="60598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428" name="正方形/長方形 1427">
                  <a:extLst>
                    <a:ext uri="{FF2B5EF4-FFF2-40B4-BE49-F238E27FC236}">
                      <a16:creationId xmlns:a16="http://schemas.microsoft.com/office/drawing/2014/main" id="{34362123-FEED-EB5B-22EE-C0FF73004C1E}"/>
                    </a:ext>
                  </a:extLst>
                </p:cNvPr>
                <p:cNvSpPr/>
                <p:nvPr/>
              </p:nvSpPr>
              <p:spPr>
                <a:xfrm>
                  <a:off x="9945412" y="19040807"/>
                  <a:ext cx="36201" cy="60598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429" name="正方形/長方形 1428">
                  <a:extLst>
                    <a:ext uri="{FF2B5EF4-FFF2-40B4-BE49-F238E27FC236}">
                      <a16:creationId xmlns:a16="http://schemas.microsoft.com/office/drawing/2014/main" id="{38B9F43A-A770-B39B-1534-28470EB20B5C}"/>
                    </a:ext>
                  </a:extLst>
                </p:cNvPr>
                <p:cNvSpPr/>
                <p:nvPr/>
              </p:nvSpPr>
              <p:spPr>
                <a:xfrm>
                  <a:off x="10191488" y="19040807"/>
                  <a:ext cx="36201" cy="60598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430" name="正方形/長方形 1429">
                  <a:extLst>
                    <a:ext uri="{FF2B5EF4-FFF2-40B4-BE49-F238E27FC236}">
                      <a16:creationId xmlns:a16="http://schemas.microsoft.com/office/drawing/2014/main" id="{0C29B52F-5A6E-5D29-DC44-A48B518F0D0C}"/>
                    </a:ext>
                  </a:extLst>
                </p:cNvPr>
                <p:cNvSpPr/>
                <p:nvPr/>
              </p:nvSpPr>
              <p:spPr>
                <a:xfrm>
                  <a:off x="10437564" y="19040807"/>
                  <a:ext cx="36201" cy="60598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431" name="正方形/長方形 1430">
                  <a:extLst>
                    <a:ext uri="{FF2B5EF4-FFF2-40B4-BE49-F238E27FC236}">
                      <a16:creationId xmlns:a16="http://schemas.microsoft.com/office/drawing/2014/main" id="{E5367E56-5D56-9FDF-39E8-6167E4F671E0}"/>
                    </a:ext>
                  </a:extLst>
                </p:cNvPr>
                <p:cNvSpPr/>
                <p:nvPr/>
              </p:nvSpPr>
              <p:spPr>
                <a:xfrm>
                  <a:off x="10683640" y="19040807"/>
                  <a:ext cx="36201" cy="60598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432" name="正方形/長方形 1431">
                  <a:extLst>
                    <a:ext uri="{FF2B5EF4-FFF2-40B4-BE49-F238E27FC236}">
                      <a16:creationId xmlns:a16="http://schemas.microsoft.com/office/drawing/2014/main" id="{2DAE3CCA-BF56-857D-EBC9-DA9411B38B73}"/>
                    </a:ext>
                  </a:extLst>
                </p:cNvPr>
                <p:cNvSpPr/>
                <p:nvPr/>
              </p:nvSpPr>
              <p:spPr>
                <a:xfrm>
                  <a:off x="10929716" y="19040807"/>
                  <a:ext cx="36201" cy="60598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433" name="正方形/長方形 1432">
                  <a:extLst>
                    <a:ext uri="{FF2B5EF4-FFF2-40B4-BE49-F238E27FC236}">
                      <a16:creationId xmlns:a16="http://schemas.microsoft.com/office/drawing/2014/main" id="{AF88D6FF-AF42-2BD6-31AD-7AB380556D8F}"/>
                    </a:ext>
                  </a:extLst>
                </p:cNvPr>
                <p:cNvSpPr/>
                <p:nvPr/>
              </p:nvSpPr>
              <p:spPr>
                <a:xfrm>
                  <a:off x="11175792" y="19040807"/>
                  <a:ext cx="36201" cy="60598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434" name="正方形/長方形 1433">
                  <a:extLst>
                    <a:ext uri="{FF2B5EF4-FFF2-40B4-BE49-F238E27FC236}">
                      <a16:creationId xmlns:a16="http://schemas.microsoft.com/office/drawing/2014/main" id="{7BD88EE9-1463-1327-F937-B669D7F253B6}"/>
                    </a:ext>
                  </a:extLst>
                </p:cNvPr>
                <p:cNvSpPr/>
                <p:nvPr/>
              </p:nvSpPr>
              <p:spPr>
                <a:xfrm>
                  <a:off x="11421868" y="19040807"/>
                  <a:ext cx="36201" cy="60598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435" name="正方形/長方形 1434">
                  <a:extLst>
                    <a:ext uri="{FF2B5EF4-FFF2-40B4-BE49-F238E27FC236}">
                      <a16:creationId xmlns:a16="http://schemas.microsoft.com/office/drawing/2014/main" id="{C0EA9180-9949-DACD-51A9-D084F8A24226}"/>
                    </a:ext>
                  </a:extLst>
                </p:cNvPr>
                <p:cNvSpPr/>
                <p:nvPr/>
              </p:nvSpPr>
              <p:spPr>
                <a:xfrm>
                  <a:off x="11667944" y="19040807"/>
                  <a:ext cx="36201" cy="60598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436" name="正方形/長方形 1435">
                  <a:extLst>
                    <a:ext uri="{FF2B5EF4-FFF2-40B4-BE49-F238E27FC236}">
                      <a16:creationId xmlns:a16="http://schemas.microsoft.com/office/drawing/2014/main" id="{9D3FB963-B3E9-1F15-341C-581FD0067C2E}"/>
                    </a:ext>
                  </a:extLst>
                </p:cNvPr>
                <p:cNvSpPr/>
                <p:nvPr/>
              </p:nvSpPr>
              <p:spPr>
                <a:xfrm>
                  <a:off x="11914024" y="19040807"/>
                  <a:ext cx="36201" cy="60598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437" name="正方形/長方形 1436">
                  <a:extLst>
                    <a:ext uri="{FF2B5EF4-FFF2-40B4-BE49-F238E27FC236}">
                      <a16:creationId xmlns:a16="http://schemas.microsoft.com/office/drawing/2014/main" id="{FEDE385E-BA34-0DB0-3EA7-C58E3426AA30}"/>
                    </a:ext>
                  </a:extLst>
                </p:cNvPr>
                <p:cNvSpPr/>
                <p:nvPr/>
              </p:nvSpPr>
              <p:spPr>
                <a:xfrm>
                  <a:off x="8715032" y="19040807"/>
                  <a:ext cx="36201" cy="60598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438" name="正方形/長方形 1437">
                  <a:extLst>
                    <a:ext uri="{FF2B5EF4-FFF2-40B4-BE49-F238E27FC236}">
                      <a16:creationId xmlns:a16="http://schemas.microsoft.com/office/drawing/2014/main" id="{25671995-6423-A3A0-AA64-25BA3FB864EB}"/>
                    </a:ext>
                  </a:extLst>
                </p:cNvPr>
                <p:cNvSpPr/>
                <p:nvPr/>
              </p:nvSpPr>
              <p:spPr>
                <a:xfrm>
                  <a:off x="8468956" y="19040807"/>
                  <a:ext cx="36201" cy="60598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462" name="正方形/長方形 1461">
                  <a:extLst>
                    <a:ext uri="{FF2B5EF4-FFF2-40B4-BE49-F238E27FC236}">
                      <a16:creationId xmlns:a16="http://schemas.microsoft.com/office/drawing/2014/main" id="{D8D7A21E-F2AA-9738-B4C6-9808366ED280}"/>
                    </a:ext>
                  </a:extLst>
                </p:cNvPr>
                <p:cNvSpPr/>
                <p:nvPr/>
              </p:nvSpPr>
              <p:spPr>
                <a:xfrm>
                  <a:off x="12160977" y="19040344"/>
                  <a:ext cx="36201" cy="60598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463" name="正方形/長方形 1462">
                  <a:extLst>
                    <a:ext uri="{FF2B5EF4-FFF2-40B4-BE49-F238E27FC236}">
                      <a16:creationId xmlns:a16="http://schemas.microsoft.com/office/drawing/2014/main" id="{A7940B18-C145-DD13-DCA1-5B21605827AC}"/>
                    </a:ext>
                  </a:extLst>
                </p:cNvPr>
                <p:cNvSpPr/>
                <p:nvPr/>
              </p:nvSpPr>
              <p:spPr>
                <a:xfrm>
                  <a:off x="12407053" y="19040344"/>
                  <a:ext cx="36201" cy="60598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464" name="正方形/長方形 1463">
                  <a:extLst>
                    <a:ext uri="{FF2B5EF4-FFF2-40B4-BE49-F238E27FC236}">
                      <a16:creationId xmlns:a16="http://schemas.microsoft.com/office/drawing/2014/main" id="{67341C0E-E2B4-5709-741F-5CECE6735D2B}"/>
                    </a:ext>
                  </a:extLst>
                </p:cNvPr>
                <p:cNvSpPr/>
                <p:nvPr/>
              </p:nvSpPr>
              <p:spPr>
                <a:xfrm>
                  <a:off x="12653133" y="19040344"/>
                  <a:ext cx="36201" cy="60598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470" name="正方形/長方形 1469">
                  <a:extLst>
                    <a:ext uri="{FF2B5EF4-FFF2-40B4-BE49-F238E27FC236}">
                      <a16:creationId xmlns:a16="http://schemas.microsoft.com/office/drawing/2014/main" id="{436C6678-566A-EFD1-C7DF-CD82308160FB}"/>
                    </a:ext>
                  </a:extLst>
                </p:cNvPr>
                <p:cNvSpPr/>
                <p:nvPr/>
              </p:nvSpPr>
              <p:spPr>
                <a:xfrm>
                  <a:off x="12902972" y="19042359"/>
                  <a:ext cx="36201" cy="60598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</p:grpSp>
          <p:sp>
            <p:nvSpPr>
              <p:cNvPr id="1474" name="テキスト ボックス 1473">
                <a:extLst>
                  <a:ext uri="{FF2B5EF4-FFF2-40B4-BE49-F238E27FC236}">
                    <a16:creationId xmlns:a16="http://schemas.microsoft.com/office/drawing/2014/main" id="{3DF5099E-1F3F-DACE-0C25-F84FA9C44DDE}"/>
                  </a:ext>
                </a:extLst>
              </p:cNvPr>
              <p:cNvSpPr txBox="1"/>
              <p:nvPr/>
            </p:nvSpPr>
            <p:spPr>
              <a:xfrm>
                <a:off x="12808897" y="19116748"/>
                <a:ext cx="2412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ja-JP" sz="1400" dirty="0">
                    <a:solidFill>
                      <a:prstClr val="black"/>
                    </a:solidFill>
                    <a:ea typeface="ＭＳ Ｐゴシック"/>
                  </a:rPr>
                  <a:t>66</a:t>
                </a:r>
                <a:endParaRPr kumimoji="1" lang="ja-JP" altLang="en-US" sz="1400" dirty="0">
                  <a:solidFill>
                    <a:prstClr val="black"/>
                  </a:solidFill>
                  <a:ea typeface="ＭＳ Ｐゴシック"/>
                </a:endParaRPr>
              </a:p>
            </p:txBody>
          </p:sp>
          <p:sp>
            <p:nvSpPr>
              <p:cNvPr id="1476" name="テキスト ボックス 1475">
                <a:extLst>
                  <a:ext uri="{FF2B5EF4-FFF2-40B4-BE49-F238E27FC236}">
                    <a16:creationId xmlns:a16="http://schemas.microsoft.com/office/drawing/2014/main" id="{BD7A8919-30D2-071F-04B6-914790CE87BF}"/>
                  </a:ext>
                </a:extLst>
              </p:cNvPr>
              <p:cNvSpPr txBox="1"/>
              <p:nvPr/>
            </p:nvSpPr>
            <p:spPr>
              <a:xfrm>
                <a:off x="12473310" y="19260764"/>
                <a:ext cx="70532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ja-JP" b="1" dirty="0">
                    <a:solidFill>
                      <a:prstClr val="black"/>
                    </a:solidFill>
                    <a:ea typeface="ＭＳ Ｐゴシック"/>
                  </a:rPr>
                  <a:t>65.88</a:t>
                </a:r>
                <a:endParaRPr kumimoji="1" lang="ja-JP" altLang="en-US" b="1" dirty="0">
                  <a:solidFill>
                    <a:prstClr val="black"/>
                  </a:solidFill>
                  <a:ea typeface="ＭＳ Ｐゴシック"/>
                </a:endParaRPr>
              </a:p>
            </p:txBody>
          </p:sp>
          <p:grpSp>
            <p:nvGrpSpPr>
              <p:cNvPr id="1481" name="グループ化 1480">
                <a:extLst>
                  <a:ext uri="{FF2B5EF4-FFF2-40B4-BE49-F238E27FC236}">
                    <a16:creationId xmlns:a16="http://schemas.microsoft.com/office/drawing/2014/main" id="{CC13D5E2-8E10-52FB-14F1-5BA7F638900E}"/>
                  </a:ext>
                </a:extLst>
              </p:cNvPr>
              <p:cNvGrpSpPr/>
              <p:nvPr/>
            </p:nvGrpSpPr>
            <p:grpSpPr>
              <a:xfrm>
                <a:off x="8494310" y="18396668"/>
                <a:ext cx="4444956" cy="747466"/>
                <a:chOff x="8494310" y="16685481"/>
                <a:chExt cx="4444956" cy="2458653"/>
              </a:xfrm>
            </p:grpSpPr>
            <p:cxnSp>
              <p:nvCxnSpPr>
                <p:cNvPr id="1318" name="直線コネクタ 1317">
                  <a:extLst>
                    <a:ext uri="{FF2B5EF4-FFF2-40B4-BE49-F238E27FC236}">
                      <a16:creationId xmlns:a16="http://schemas.microsoft.com/office/drawing/2014/main" id="{6BF17399-0D78-443E-4472-0C4C0228DD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89896" y="16685481"/>
                  <a:ext cx="0" cy="2458653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bg1">
                      <a:lumMod val="50000"/>
                    </a:schemeClr>
                  </a:solidFill>
                  <a:prstDash val="sysDash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4" name="直線コネクタ 1333">
                  <a:extLst>
                    <a:ext uri="{FF2B5EF4-FFF2-40B4-BE49-F238E27FC236}">
                      <a16:creationId xmlns:a16="http://schemas.microsoft.com/office/drawing/2014/main" id="{68F8EF79-AD1E-4B9A-AF41-F5E6EA7149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848590" y="16685481"/>
                  <a:ext cx="1" cy="2362403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bg1">
                      <a:lumMod val="50000"/>
                    </a:schemeClr>
                  </a:solidFill>
                  <a:prstDash val="sysDash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53" name="直線コネクタ 1352">
                  <a:extLst>
                    <a:ext uri="{FF2B5EF4-FFF2-40B4-BE49-F238E27FC236}">
                      <a16:creationId xmlns:a16="http://schemas.microsoft.com/office/drawing/2014/main" id="{8D4F69A7-2D75-18F2-6960-BB6B09F6EB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977110" y="16685481"/>
                  <a:ext cx="422" cy="2367899"/>
                </a:xfrm>
                <a:prstGeom prst="lin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dash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55" name="直線コネクタ 1354">
                  <a:extLst>
                    <a:ext uri="{FF2B5EF4-FFF2-40B4-BE49-F238E27FC236}">
                      <a16:creationId xmlns:a16="http://schemas.microsoft.com/office/drawing/2014/main" id="{763B523F-F2AA-801F-05D3-8319E73B3F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64214" y="16685481"/>
                  <a:ext cx="1573" cy="2364406"/>
                </a:xfrm>
                <a:prstGeom prst="lin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dash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57" name="直線コネクタ 1356">
                  <a:extLst>
                    <a:ext uri="{FF2B5EF4-FFF2-40B4-BE49-F238E27FC236}">
                      <a16:creationId xmlns:a16="http://schemas.microsoft.com/office/drawing/2014/main" id="{5E8A1E03-228C-D829-F354-6921D8F768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967046" y="16685481"/>
                  <a:ext cx="5357" cy="2364406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dash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59" name="直線コネクタ 1358">
                  <a:extLst>
                    <a:ext uri="{FF2B5EF4-FFF2-40B4-BE49-F238E27FC236}">
                      <a16:creationId xmlns:a16="http://schemas.microsoft.com/office/drawing/2014/main" id="{E67DD139-CF41-ECD4-E3A6-58F73132B6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466058" y="16685481"/>
                  <a:ext cx="402" cy="2364406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dash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61" name="直線コネクタ 1360">
                  <a:extLst>
                    <a:ext uri="{FF2B5EF4-FFF2-40B4-BE49-F238E27FC236}">
                      <a16:creationId xmlns:a16="http://schemas.microsoft.com/office/drawing/2014/main" id="{35D57A16-5C13-DCE1-9D14-7640D6AA71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945232" y="16685481"/>
                  <a:ext cx="11940" cy="2382693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dash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63" name="直線コネクタ 1362">
                  <a:extLst>
                    <a:ext uri="{FF2B5EF4-FFF2-40B4-BE49-F238E27FC236}">
                      <a16:creationId xmlns:a16="http://schemas.microsoft.com/office/drawing/2014/main" id="{E21FDD64-D904-9A52-5E1A-511EB30204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434807" y="16685481"/>
                  <a:ext cx="4534" cy="238103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dash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65" name="直線コネクタ 1364">
                  <a:extLst>
                    <a:ext uri="{FF2B5EF4-FFF2-40B4-BE49-F238E27FC236}">
                      <a16:creationId xmlns:a16="http://schemas.microsoft.com/office/drawing/2014/main" id="{C5674F53-0D84-6131-7002-3DA2A62A67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494310" y="16685481"/>
                  <a:ext cx="422" cy="236789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dash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77" name="直線コネクタ 1476">
                  <a:extLst>
                    <a:ext uri="{FF2B5EF4-FFF2-40B4-BE49-F238E27FC236}">
                      <a16:creationId xmlns:a16="http://schemas.microsoft.com/office/drawing/2014/main" id="{9586BFAE-F0EE-A466-F428-4969BC3CF8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935346" y="16685481"/>
                  <a:ext cx="4534" cy="238103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dash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78" name="直線コネクタ 1477">
                  <a:extLst>
                    <a:ext uri="{FF2B5EF4-FFF2-40B4-BE49-F238E27FC236}">
                      <a16:creationId xmlns:a16="http://schemas.microsoft.com/office/drawing/2014/main" id="{6F9F6E81-0E77-0D57-5D06-1B4CAE30C0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424162" y="16685481"/>
                  <a:ext cx="4534" cy="238103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dash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79" name="直線コネクタ 1478">
                  <a:extLst>
                    <a:ext uri="{FF2B5EF4-FFF2-40B4-BE49-F238E27FC236}">
                      <a16:creationId xmlns:a16="http://schemas.microsoft.com/office/drawing/2014/main" id="{948989DC-6712-E74E-4216-5B830ED6A9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934732" y="16685481"/>
                  <a:ext cx="4534" cy="238103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dash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cxnSp>
        <p:nvCxnSpPr>
          <p:cNvPr id="1490" name="直線コネクタ 1489">
            <a:extLst>
              <a:ext uri="{FF2B5EF4-FFF2-40B4-BE49-F238E27FC236}">
                <a16:creationId xmlns:a16="http://schemas.microsoft.com/office/drawing/2014/main" id="{9C37DDA4-1D1A-D8A3-395B-25A2962B8E26}"/>
              </a:ext>
            </a:extLst>
          </p:cNvPr>
          <p:cNvCxnSpPr>
            <a:cxnSpLocks/>
            <a:endCxn id="1113" idx="2"/>
          </p:cNvCxnSpPr>
          <p:nvPr/>
        </p:nvCxnSpPr>
        <p:spPr>
          <a:xfrm flipV="1">
            <a:off x="9103571" y="14137163"/>
            <a:ext cx="77052" cy="371073"/>
          </a:xfrm>
          <a:prstGeom prst="line">
            <a:avLst/>
          </a:prstGeom>
          <a:ln w="12700">
            <a:solidFill>
              <a:srgbClr val="77C4E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97" name="図 1496" descr="ロゴ&#10;&#10;自動的に生成された説明">
            <a:extLst>
              <a:ext uri="{FF2B5EF4-FFF2-40B4-BE49-F238E27FC236}">
                <a16:creationId xmlns:a16="http://schemas.microsoft.com/office/drawing/2014/main" id="{97562AD2-BA0B-FC14-921B-18DF8F66E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038" y="13500124"/>
            <a:ext cx="2232248" cy="2232248"/>
          </a:xfrm>
          <a:prstGeom prst="rect">
            <a:avLst/>
          </a:prstGeom>
        </p:spPr>
      </p:pic>
      <p:cxnSp>
        <p:nvCxnSpPr>
          <p:cNvPr id="1508" name="直線矢印コネクタ 1507">
            <a:extLst>
              <a:ext uri="{FF2B5EF4-FFF2-40B4-BE49-F238E27FC236}">
                <a16:creationId xmlns:a16="http://schemas.microsoft.com/office/drawing/2014/main" id="{A4C6418E-8A35-761D-69D4-9AC10EB0B1DA}"/>
              </a:ext>
            </a:extLst>
          </p:cNvPr>
          <p:cNvCxnSpPr>
            <a:cxnSpLocks/>
          </p:cNvCxnSpPr>
          <p:nvPr/>
        </p:nvCxnSpPr>
        <p:spPr bwMode="auto">
          <a:xfrm flipV="1">
            <a:off x="5829145" y="14276972"/>
            <a:ext cx="694131" cy="5657"/>
          </a:xfrm>
          <a:prstGeom prst="straightConnector1">
            <a:avLst/>
          </a:prstGeom>
          <a:solidFill>
            <a:srgbClr val="BBE0E3"/>
          </a:solidFill>
          <a:ln w="254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510" name="コネクタ: 曲線 1509">
            <a:extLst>
              <a:ext uri="{FF2B5EF4-FFF2-40B4-BE49-F238E27FC236}">
                <a16:creationId xmlns:a16="http://schemas.microsoft.com/office/drawing/2014/main" id="{FFBC378F-FE49-529E-6660-7D20B7CBA236}"/>
              </a:ext>
            </a:extLst>
          </p:cNvPr>
          <p:cNvCxnSpPr>
            <a:cxnSpLocks/>
            <a:stCxn id="1239" idx="3"/>
            <a:endCxn id="1576" idx="4"/>
          </p:cNvCxnSpPr>
          <p:nvPr/>
        </p:nvCxnSpPr>
        <p:spPr>
          <a:xfrm>
            <a:off x="15902650" y="14187986"/>
            <a:ext cx="1107156" cy="1184330"/>
          </a:xfrm>
          <a:prstGeom prst="curvedConnector4">
            <a:avLst>
              <a:gd name="adj1" fmla="val 46748"/>
              <a:gd name="adj2" fmla="val 119302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lg" len="lg"/>
          </a:ln>
          <a:effectLst/>
        </p:spPr>
      </p:cxnSp>
      <p:grpSp>
        <p:nvGrpSpPr>
          <p:cNvPr id="1531" name="グループ化 1530">
            <a:extLst>
              <a:ext uri="{FF2B5EF4-FFF2-40B4-BE49-F238E27FC236}">
                <a16:creationId xmlns:a16="http://schemas.microsoft.com/office/drawing/2014/main" id="{FD5DB631-3212-019F-A380-4E1AD6163CF6}"/>
              </a:ext>
            </a:extLst>
          </p:cNvPr>
          <p:cNvGrpSpPr/>
          <p:nvPr/>
        </p:nvGrpSpPr>
        <p:grpSpPr>
          <a:xfrm>
            <a:off x="16505758" y="13924112"/>
            <a:ext cx="2343724" cy="1664244"/>
            <a:chOff x="15802027" y="14796268"/>
            <a:chExt cx="2647947" cy="1880268"/>
          </a:xfrm>
        </p:grpSpPr>
        <p:pic>
          <p:nvPicPr>
            <p:cNvPr id="1507" name="図 1506" descr="パソコンの画面&#10;&#10;自動的に生成された説明">
              <a:extLst>
                <a:ext uri="{FF2B5EF4-FFF2-40B4-BE49-F238E27FC236}">
                  <a16:creationId xmlns:a16="http://schemas.microsoft.com/office/drawing/2014/main" id="{B7A5DD02-03FE-F3A3-84D4-7A8AB3D28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802027" y="14796268"/>
              <a:ext cx="2647947" cy="1880268"/>
            </a:xfrm>
            <a:prstGeom prst="rect">
              <a:avLst/>
            </a:prstGeom>
          </p:spPr>
        </p:pic>
        <p:sp>
          <p:nvSpPr>
            <p:cNvPr id="1516" name="Text Box 462">
              <a:extLst>
                <a:ext uri="{FF2B5EF4-FFF2-40B4-BE49-F238E27FC236}">
                  <a16:creationId xmlns:a16="http://schemas.microsoft.com/office/drawing/2014/main" id="{03C78B9E-D5AC-B051-A530-E526134027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46043" y="15156308"/>
              <a:ext cx="2377253" cy="86177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en-US" altLang="ja-JP" sz="2800" b="1" i="1" dirty="0">
                  <a:solidFill>
                    <a:srgbClr val="FFFF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THz + </a:t>
              </a:r>
              <a:r>
                <a:rPr lang="en-US" altLang="ja-JP" sz="2800" b="1" i="1" dirty="0" err="1">
                  <a:solidFill>
                    <a:srgbClr val="FFFF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mmW</a:t>
              </a:r>
              <a:endParaRPr lang="en-US" altLang="ja-JP" sz="2800" b="1" i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en-US" altLang="ja-JP" sz="2800" b="1" i="1" dirty="0">
                  <a:solidFill>
                    <a:srgbClr val="FFFF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Hybrid !!</a:t>
              </a:r>
            </a:p>
          </p:txBody>
        </p:sp>
      </p:grpSp>
      <p:sp>
        <p:nvSpPr>
          <p:cNvPr id="1522" name="テキスト ボックス 1521">
            <a:extLst>
              <a:ext uri="{FF2B5EF4-FFF2-40B4-BE49-F238E27FC236}">
                <a16:creationId xmlns:a16="http://schemas.microsoft.com/office/drawing/2014/main" id="{805008BA-0AFF-FF08-1A41-58979ADDA66D}"/>
              </a:ext>
            </a:extLst>
          </p:cNvPr>
          <p:cNvSpPr txBox="1"/>
          <p:nvPr/>
        </p:nvSpPr>
        <p:spPr>
          <a:xfrm>
            <a:off x="9106133" y="12431037"/>
            <a:ext cx="315792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 i="1" dirty="0">
                <a:solidFill>
                  <a:srgbClr val="FF0000">
                    <a:alpha val="7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RF</a:t>
            </a:r>
          </a:p>
        </p:txBody>
      </p:sp>
      <p:sp>
        <p:nvSpPr>
          <p:cNvPr id="1523" name="テキスト ボックス 1522">
            <a:extLst>
              <a:ext uri="{FF2B5EF4-FFF2-40B4-BE49-F238E27FC236}">
                <a16:creationId xmlns:a16="http://schemas.microsoft.com/office/drawing/2014/main" id="{4C0A6D4A-20F2-17FB-DE0D-F438B82609EC}"/>
              </a:ext>
            </a:extLst>
          </p:cNvPr>
          <p:cNvSpPr txBox="1"/>
          <p:nvPr/>
        </p:nvSpPr>
        <p:spPr>
          <a:xfrm>
            <a:off x="10502045" y="14076188"/>
            <a:ext cx="315792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 i="1" dirty="0">
                <a:solidFill>
                  <a:srgbClr val="33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RF</a:t>
            </a:r>
          </a:p>
        </p:txBody>
      </p:sp>
      <p:grpSp>
        <p:nvGrpSpPr>
          <p:cNvPr id="320" name="グループ化 319">
            <a:extLst>
              <a:ext uri="{FF2B5EF4-FFF2-40B4-BE49-F238E27FC236}">
                <a16:creationId xmlns:a16="http://schemas.microsoft.com/office/drawing/2014/main" id="{0F7554C2-ADBF-7944-0A29-49115F847D42}"/>
              </a:ext>
            </a:extLst>
          </p:cNvPr>
          <p:cNvGrpSpPr/>
          <p:nvPr/>
        </p:nvGrpSpPr>
        <p:grpSpPr>
          <a:xfrm>
            <a:off x="519982" y="7379444"/>
            <a:ext cx="3420376" cy="4141966"/>
            <a:chOff x="1316596" y="1628800"/>
            <a:chExt cx="3329941" cy="4032448"/>
          </a:xfrm>
        </p:grpSpPr>
        <p:pic>
          <p:nvPicPr>
            <p:cNvPr id="351" name="図 350" descr="回路 が含まれている画像&#10;&#10;自動的に生成された説明">
              <a:extLst>
                <a:ext uri="{FF2B5EF4-FFF2-40B4-BE49-F238E27FC236}">
                  <a16:creationId xmlns:a16="http://schemas.microsoft.com/office/drawing/2014/main" id="{D2FB0464-691E-BA99-5A9C-0F1AC568A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16867" t="12000" r="7527" b="19333"/>
            <a:stretch/>
          </p:blipFill>
          <p:spPr>
            <a:xfrm>
              <a:off x="1316596" y="1628800"/>
              <a:ext cx="3329941" cy="4032448"/>
            </a:xfrm>
            <a:prstGeom prst="rect">
              <a:avLst/>
            </a:prstGeom>
          </p:spPr>
        </p:pic>
        <p:sp>
          <p:nvSpPr>
            <p:cNvPr id="352" name="テキスト ボックス 351">
              <a:extLst>
                <a:ext uri="{FF2B5EF4-FFF2-40B4-BE49-F238E27FC236}">
                  <a16:creationId xmlns:a16="http://schemas.microsoft.com/office/drawing/2014/main" id="{81A9080D-0C84-7E08-CF70-89EE82F5C496}"/>
                </a:ext>
              </a:extLst>
            </p:cNvPr>
            <p:cNvSpPr txBox="1"/>
            <p:nvPr/>
          </p:nvSpPr>
          <p:spPr>
            <a:xfrm>
              <a:off x="4124907" y="3212976"/>
              <a:ext cx="443216" cy="2397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ANT</a:t>
              </a:r>
              <a:endPara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53" name="テキスト ボックス 352">
              <a:extLst>
                <a:ext uri="{FF2B5EF4-FFF2-40B4-BE49-F238E27FC236}">
                  <a16:creationId xmlns:a16="http://schemas.microsoft.com/office/drawing/2014/main" id="{11AAEBF0-3475-0B00-EF71-F05480533D8C}"/>
                </a:ext>
              </a:extLst>
            </p:cNvPr>
            <p:cNvSpPr txBox="1"/>
            <p:nvPr/>
          </p:nvSpPr>
          <p:spPr>
            <a:xfrm>
              <a:off x="1892656" y="3231733"/>
              <a:ext cx="1432649" cy="2397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TH</a:t>
              </a:r>
              <a:r>
                <a:rPr lang="en-US" altLang="ja-JP" sz="16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z</a:t>
              </a:r>
              <a:r>
                <a:rPr lang="ja-JP" altLang="en-US" sz="16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CMOS TX</a:t>
              </a:r>
              <a:endPara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54" name="テキスト ボックス 353">
              <a:extLst>
                <a:ext uri="{FF2B5EF4-FFF2-40B4-BE49-F238E27FC236}">
                  <a16:creationId xmlns:a16="http://schemas.microsoft.com/office/drawing/2014/main" id="{388C92C0-1E63-2CBF-B172-7196C6AAB30E}"/>
                </a:ext>
              </a:extLst>
            </p:cNvPr>
            <p:cNvSpPr txBox="1"/>
            <p:nvPr/>
          </p:nvSpPr>
          <p:spPr>
            <a:xfrm>
              <a:off x="1770168" y="4960239"/>
              <a:ext cx="2131558" cy="2696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b="1" dirty="0" err="1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mmW</a:t>
              </a:r>
              <a:r>
                <a:rPr lang="en-US" altLang="ja-JP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transceiver</a:t>
              </a:r>
              <a:endParaRPr lang="en-US" altLang="ja-JP" b="1" baseline="30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55" name="テキスト ボックス 354">
              <a:extLst>
                <a:ext uri="{FF2B5EF4-FFF2-40B4-BE49-F238E27FC236}">
                  <a16:creationId xmlns:a16="http://schemas.microsoft.com/office/drawing/2014/main" id="{E54CB351-9EFD-336C-8373-0C5B6859E9D6}"/>
                </a:ext>
              </a:extLst>
            </p:cNvPr>
            <p:cNvSpPr txBox="1"/>
            <p:nvPr/>
          </p:nvSpPr>
          <p:spPr>
            <a:xfrm>
              <a:off x="3810875" y="3698521"/>
              <a:ext cx="466625" cy="2397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AMP</a:t>
              </a:r>
              <a:endPara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56" name="テキスト ボックス 355">
              <a:extLst>
                <a:ext uri="{FF2B5EF4-FFF2-40B4-BE49-F238E27FC236}">
                  <a16:creationId xmlns:a16="http://schemas.microsoft.com/office/drawing/2014/main" id="{2B1F0DF6-4CEC-62E4-7B42-B5C8E656FE45}"/>
                </a:ext>
              </a:extLst>
            </p:cNvPr>
            <p:cNvSpPr txBox="1"/>
            <p:nvPr/>
          </p:nvSpPr>
          <p:spPr>
            <a:xfrm>
              <a:off x="2792759" y="4401108"/>
              <a:ext cx="466625" cy="2397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AMP</a:t>
              </a:r>
              <a:endPara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57" name="テキスト ボックス 356">
              <a:extLst>
                <a:ext uri="{FF2B5EF4-FFF2-40B4-BE49-F238E27FC236}">
                  <a16:creationId xmlns:a16="http://schemas.microsoft.com/office/drawing/2014/main" id="{4AADCEE8-A662-830F-A72D-9E2717B4AD98}"/>
                </a:ext>
              </a:extLst>
            </p:cNvPr>
            <p:cNvSpPr txBox="1"/>
            <p:nvPr/>
          </p:nvSpPr>
          <p:spPr>
            <a:xfrm>
              <a:off x="3260812" y="3717032"/>
              <a:ext cx="407321" cy="2397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BPF</a:t>
              </a:r>
              <a:endPara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58" name="テキスト ボックス 357">
              <a:extLst>
                <a:ext uri="{FF2B5EF4-FFF2-40B4-BE49-F238E27FC236}">
                  <a16:creationId xmlns:a16="http://schemas.microsoft.com/office/drawing/2014/main" id="{7C0B1B65-F49A-1588-C65D-C87EF3E4E007}"/>
                </a:ext>
              </a:extLst>
            </p:cNvPr>
            <p:cNvSpPr txBox="1"/>
            <p:nvPr/>
          </p:nvSpPr>
          <p:spPr>
            <a:xfrm>
              <a:off x="2324708" y="2708920"/>
              <a:ext cx="263745" cy="2397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x6</a:t>
              </a:r>
              <a:endPara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59" name="テキスト ボックス 358">
              <a:extLst>
                <a:ext uri="{FF2B5EF4-FFF2-40B4-BE49-F238E27FC236}">
                  <a16:creationId xmlns:a16="http://schemas.microsoft.com/office/drawing/2014/main" id="{434470DF-DEE4-AA76-6511-991258F58577}"/>
                </a:ext>
              </a:extLst>
            </p:cNvPr>
            <p:cNvSpPr txBox="1"/>
            <p:nvPr/>
          </p:nvSpPr>
          <p:spPr>
            <a:xfrm>
              <a:off x="2360712" y="2312876"/>
              <a:ext cx="1237570" cy="2397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Synthesizer</a:t>
              </a:r>
            </a:p>
          </p:txBody>
        </p:sp>
        <p:sp>
          <p:nvSpPr>
            <p:cNvPr id="360" name="テキスト ボックス 359">
              <a:extLst>
                <a:ext uri="{FF2B5EF4-FFF2-40B4-BE49-F238E27FC236}">
                  <a16:creationId xmlns:a16="http://schemas.microsoft.com/office/drawing/2014/main" id="{3453C2EF-512F-E865-6F21-2E7F7C5C67EC}"/>
                </a:ext>
              </a:extLst>
            </p:cNvPr>
            <p:cNvSpPr txBox="1"/>
            <p:nvPr/>
          </p:nvSpPr>
          <p:spPr>
            <a:xfrm>
              <a:off x="1598321" y="1774994"/>
              <a:ext cx="2583821" cy="2696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THz-wave transmitter</a:t>
              </a:r>
              <a:endParaRPr lang="en-US" altLang="ja-JP" b="1" baseline="30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525" name="グループ化 1524">
            <a:extLst>
              <a:ext uri="{FF2B5EF4-FFF2-40B4-BE49-F238E27FC236}">
                <a16:creationId xmlns:a16="http://schemas.microsoft.com/office/drawing/2014/main" id="{F72D527F-989C-9ABB-6550-CE7FFDB67C71}"/>
              </a:ext>
            </a:extLst>
          </p:cNvPr>
          <p:cNvGrpSpPr/>
          <p:nvPr/>
        </p:nvGrpSpPr>
        <p:grpSpPr>
          <a:xfrm>
            <a:off x="3225750" y="9653503"/>
            <a:ext cx="5033590" cy="3774613"/>
            <a:chOff x="3396815" y="10691812"/>
            <a:chExt cx="5033590" cy="3774613"/>
          </a:xfrm>
        </p:grpSpPr>
        <p:grpSp>
          <p:nvGrpSpPr>
            <p:cNvPr id="1127" name="グループ化 1126">
              <a:extLst>
                <a:ext uri="{FF2B5EF4-FFF2-40B4-BE49-F238E27FC236}">
                  <a16:creationId xmlns:a16="http://schemas.microsoft.com/office/drawing/2014/main" id="{5504FFBF-7375-999D-9799-950C00B957BE}"/>
                </a:ext>
              </a:extLst>
            </p:cNvPr>
            <p:cNvGrpSpPr/>
            <p:nvPr/>
          </p:nvGrpSpPr>
          <p:grpSpPr>
            <a:xfrm>
              <a:off x="3396815" y="10691812"/>
              <a:ext cx="5033590" cy="3774613"/>
              <a:chOff x="3388430" y="10835828"/>
              <a:chExt cx="5033590" cy="3774613"/>
            </a:xfrm>
          </p:grpSpPr>
          <p:sp>
            <p:nvSpPr>
              <p:cNvPr id="1128" name="四角形: 角を丸くする 1127">
                <a:extLst>
                  <a:ext uri="{FF2B5EF4-FFF2-40B4-BE49-F238E27FC236}">
                    <a16:creationId xmlns:a16="http://schemas.microsoft.com/office/drawing/2014/main" id="{C7741F2E-EBEA-E934-04EF-97070865D1EE}"/>
                  </a:ext>
                </a:extLst>
              </p:cNvPr>
              <p:cNvSpPr/>
              <p:nvPr/>
            </p:nvSpPr>
            <p:spPr bwMode="auto">
              <a:xfrm flipH="1">
                <a:off x="3388430" y="10835828"/>
                <a:ext cx="4620384" cy="3744416"/>
              </a:xfrm>
              <a:prstGeom prst="roundRect">
                <a:avLst>
                  <a:gd name="adj" fmla="val 11146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50" charset="-128"/>
                </a:endParaRPr>
              </a:p>
            </p:txBody>
          </p:sp>
          <p:grpSp>
            <p:nvGrpSpPr>
              <p:cNvPr id="1129" name="グループ化 1128">
                <a:extLst>
                  <a:ext uri="{FF2B5EF4-FFF2-40B4-BE49-F238E27FC236}">
                    <a16:creationId xmlns:a16="http://schemas.microsoft.com/office/drawing/2014/main" id="{BFF17C2E-44FB-2D25-283F-965DB4856602}"/>
                  </a:ext>
                </a:extLst>
              </p:cNvPr>
              <p:cNvGrpSpPr/>
              <p:nvPr/>
            </p:nvGrpSpPr>
            <p:grpSpPr>
              <a:xfrm>
                <a:off x="7780934" y="13500124"/>
                <a:ext cx="504056" cy="432048"/>
                <a:chOff x="10632464" y="3825044"/>
                <a:chExt cx="336037" cy="288032"/>
              </a:xfrm>
            </p:grpSpPr>
            <p:sp>
              <p:nvSpPr>
                <p:cNvPr id="1212" name="二等辺三角形 1211">
                  <a:extLst>
                    <a:ext uri="{FF2B5EF4-FFF2-40B4-BE49-F238E27FC236}">
                      <a16:creationId xmlns:a16="http://schemas.microsoft.com/office/drawing/2014/main" id="{1CD01E95-AFA6-8BB7-FFFB-5F751BF7DC37}"/>
                    </a:ext>
                  </a:extLst>
                </p:cNvPr>
                <p:cNvSpPr/>
                <p:nvPr/>
              </p:nvSpPr>
              <p:spPr bwMode="auto">
                <a:xfrm rot="16200000">
                  <a:off x="10656503" y="3801045"/>
                  <a:ext cx="288000" cy="335997"/>
                </a:xfrm>
                <a:prstGeom prst="triangl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213" name="正方形/長方形 1212">
                  <a:extLst>
                    <a:ext uri="{FF2B5EF4-FFF2-40B4-BE49-F238E27FC236}">
                      <a16:creationId xmlns:a16="http://schemas.microsoft.com/office/drawing/2014/main" id="{4487AECA-F2FB-51C9-4FB7-F6B7E159C9A5}"/>
                    </a:ext>
                  </a:extLst>
                </p:cNvPr>
                <p:cNvSpPr/>
                <p:nvPr/>
              </p:nvSpPr>
              <p:spPr bwMode="auto">
                <a:xfrm>
                  <a:off x="10632464" y="3825044"/>
                  <a:ext cx="108052" cy="288032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</p:grpSp>
          <p:sp>
            <p:nvSpPr>
              <p:cNvPr id="1130" name="テキスト ボックス 1129">
                <a:extLst>
                  <a:ext uri="{FF2B5EF4-FFF2-40B4-BE49-F238E27FC236}">
                    <a16:creationId xmlns:a16="http://schemas.microsoft.com/office/drawing/2014/main" id="{11C4799B-D3CE-C1E7-E5C0-DFA54012B35A}"/>
                  </a:ext>
                </a:extLst>
              </p:cNvPr>
              <p:cNvSpPr txBox="1"/>
              <p:nvPr/>
            </p:nvSpPr>
            <p:spPr>
              <a:xfrm>
                <a:off x="8000430" y="13284100"/>
                <a:ext cx="4215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ANT</a:t>
                </a:r>
                <a:endParaRPr kumimoji="0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131" name="正方形/長方形 1130">
                <a:extLst>
                  <a:ext uri="{FF2B5EF4-FFF2-40B4-BE49-F238E27FC236}">
                    <a16:creationId xmlns:a16="http://schemas.microsoft.com/office/drawing/2014/main" id="{A0C4D094-A5F4-C6B3-96A8-48E38B093926}"/>
                  </a:ext>
                </a:extLst>
              </p:cNvPr>
              <p:cNvSpPr/>
              <p:nvPr/>
            </p:nvSpPr>
            <p:spPr bwMode="auto">
              <a:xfrm>
                <a:off x="3676462" y="12131971"/>
                <a:ext cx="2779120" cy="195044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1132" name="テキスト ボックス 1131">
                <a:extLst>
                  <a:ext uri="{FF2B5EF4-FFF2-40B4-BE49-F238E27FC236}">
                    <a16:creationId xmlns:a16="http://schemas.microsoft.com/office/drawing/2014/main" id="{F116BCBD-4BA3-E30F-4F37-8FCD18757A0E}"/>
                  </a:ext>
                </a:extLst>
              </p:cNvPr>
              <p:cNvSpPr txBox="1"/>
              <p:nvPr/>
            </p:nvSpPr>
            <p:spPr>
              <a:xfrm>
                <a:off x="3676462" y="12203980"/>
                <a:ext cx="16575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TH</a:t>
                </a:r>
                <a:r>
                  <a:rPr lang="en-US" altLang="ja-JP" sz="1800" b="1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z</a:t>
                </a:r>
                <a:r>
                  <a:rPr lang="ja-JP" altLang="en-US" sz="1800" b="1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kumimoji="0" lang="en-US" altLang="ja-JP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CMOS TX</a:t>
                </a:r>
                <a:endParaRPr kumimoji="0" lang="ja-JP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133" name="正方形/長方形 1132">
                <a:extLst>
                  <a:ext uri="{FF2B5EF4-FFF2-40B4-BE49-F238E27FC236}">
                    <a16:creationId xmlns:a16="http://schemas.microsoft.com/office/drawing/2014/main" id="{3C2B3B2B-8FF7-1899-31C6-1677D1732EAD}"/>
                  </a:ext>
                </a:extLst>
              </p:cNvPr>
              <p:cNvSpPr/>
              <p:nvPr/>
            </p:nvSpPr>
            <p:spPr bwMode="auto">
              <a:xfrm flipV="1">
                <a:off x="4475362" y="12786270"/>
                <a:ext cx="1872208" cy="1260142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grpSp>
            <p:nvGrpSpPr>
              <p:cNvPr id="1134" name="グループ化 1133">
                <a:extLst>
                  <a:ext uri="{FF2B5EF4-FFF2-40B4-BE49-F238E27FC236}">
                    <a16:creationId xmlns:a16="http://schemas.microsoft.com/office/drawing/2014/main" id="{8A562387-C928-CB19-00D7-F307B224C9E2}"/>
                  </a:ext>
                </a:extLst>
              </p:cNvPr>
              <p:cNvGrpSpPr/>
              <p:nvPr/>
            </p:nvGrpSpPr>
            <p:grpSpPr>
              <a:xfrm flipV="1">
                <a:off x="5807510" y="13517140"/>
                <a:ext cx="360000" cy="360000"/>
                <a:chOff x="9120336" y="3248980"/>
                <a:chExt cx="360000" cy="360000"/>
              </a:xfrm>
            </p:grpSpPr>
            <p:sp>
              <p:nvSpPr>
                <p:cNvPr id="1209" name="楕円 1208">
                  <a:extLst>
                    <a:ext uri="{FF2B5EF4-FFF2-40B4-BE49-F238E27FC236}">
                      <a16:creationId xmlns:a16="http://schemas.microsoft.com/office/drawing/2014/main" id="{10E31626-EE00-8298-128C-DE0B8215DC60}"/>
                    </a:ext>
                  </a:extLst>
                </p:cNvPr>
                <p:cNvSpPr/>
                <p:nvPr/>
              </p:nvSpPr>
              <p:spPr bwMode="auto">
                <a:xfrm>
                  <a:off x="9120336" y="3248980"/>
                  <a:ext cx="360000" cy="360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cxnSp>
              <p:nvCxnSpPr>
                <p:cNvPr id="1210" name="直線コネクタ 1209">
                  <a:extLst>
                    <a:ext uri="{FF2B5EF4-FFF2-40B4-BE49-F238E27FC236}">
                      <a16:creationId xmlns:a16="http://schemas.microsoft.com/office/drawing/2014/main" id="{B06E1199-FABE-3373-3FB2-8AF0C10C5985}"/>
                    </a:ext>
                  </a:extLst>
                </p:cNvPr>
                <p:cNvCxnSpPr>
                  <a:stCxn id="1209" idx="1"/>
                  <a:endCxn id="1209" idx="5"/>
                </p:cNvCxnSpPr>
                <p:nvPr/>
              </p:nvCxnSpPr>
              <p:spPr bwMode="auto">
                <a:xfrm>
                  <a:off x="9173057" y="3301701"/>
                  <a:ext cx="254558" cy="254558"/>
                </a:xfrm>
                <a:prstGeom prst="line">
                  <a:avLst/>
                </a:prstGeom>
                <a:solidFill>
                  <a:srgbClr val="BBE0E3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11" name="直線コネクタ 1210">
                  <a:extLst>
                    <a:ext uri="{FF2B5EF4-FFF2-40B4-BE49-F238E27FC236}">
                      <a16:creationId xmlns:a16="http://schemas.microsoft.com/office/drawing/2014/main" id="{7D9557BC-2D0C-43F1-CD24-EC01958262EC}"/>
                    </a:ext>
                  </a:extLst>
                </p:cNvPr>
                <p:cNvCxnSpPr>
                  <a:stCxn id="1209" idx="7"/>
                  <a:endCxn id="1209" idx="3"/>
                </p:cNvCxnSpPr>
                <p:nvPr/>
              </p:nvCxnSpPr>
              <p:spPr bwMode="auto">
                <a:xfrm flipH="1">
                  <a:off x="9173057" y="3301701"/>
                  <a:ext cx="254558" cy="254558"/>
                </a:xfrm>
                <a:prstGeom prst="line">
                  <a:avLst/>
                </a:prstGeom>
                <a:solidFill>
                  <a:srgbClr val="BBE0E3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135" name="楕円 1134">
                <a:extLst>
                  <a:ext uri="{FF2B5EF4-FFF2-40B4-BE49-F238E27FC236}">
                    <a16:creationId xmlns:a16="http://schemas.microsoft.com/office/drawing/2014/main" id="{2B3C3E1F-0F7C-0817-799B-3DA10F44ECB9}"/>
                  </a:ext>
                </a:extLst>
              </p:cNvPr>
              <p:cNvSpPr/>
              <p:nvPr/>
            </p:nvSpPr>
            <p:spPr bwMode="auto">
              <a:xfrm flipV="1">
                <a:off x="6311566" y="13661116"/>
                <a:ext cx="72000" cy="7200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cxnSp>
            <p:nvCxnSpPr>
              <p:cNvPr id="1136" name="直線コネクタ 1135">
                <a:extLst>
                  <a:ext uri="{FF2B5EF4-FFF2-40B4-BE49-F238E27FC236}">
                    <a16:creationId xmlns:a16="http://schemas.microsoft.com/office/drawing/2014/main" id="{3410501E-5B0A-C684-CC76-B70D99502943}"/>
                  </a:ext>
                </a:extLst>
              </p:cNvPr>
              <p:cNvCxnSpPr>
                <a:cxnSpLocks/>
                <a:stCxn id="1209" idx="6"/>
                <a:endCxn id="1135" idx="2"/>
              </p:cNvCxnSpPr>
              <p:nvPr/>
            </p:nvCxnSpPr>
            <p:spPr bwMode="auto">
              <a:xfrm flipV="1">
                <a:off x="6167510" y="13697116"/>
                <a:ext cx="144056" cy="24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137" name="二等辺三角形 1136">
                <a:extLst>
                  <a:ext uri="{FF2B5EF4-FFF2-40B4-BE49-F238E27FC236}">
                    <a16:creationId xmlns:a16="http://schemas.microsoft.com/office/drawing/2014/main" id="{52DABEBF-738D-592A-1384-64FC722C2E43}"/>
                  </a:ext>
                </a:extLst>
              </p:cNvPr>
              <p:cNvSpPr/>
              <p:nvPr/>
            </p:nvSpPr>
            <p:spPr bwMode="auto">
              <a:xfrm rot="16200000" flipV="1">
                <a:off x="5393466" y="13571104"/>
                <a:ext cx="288000" cy="252000"/>
              </a:xfrm>
              <a:prstGeom prst="triangl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grpSp>
            <p:nvGrpSpPr>
              <p:cNvPr id="1138" name="グループ化 1137">
                <a:extLst>
                  <a:ext uri="{FF2B5EF4-FFF2-40B4-BE49-F238E27FC236}">
                    <a16:creationId xmlns:a16="http://schemas.microsoft.com/office/drawing/2014/main" id="{11342F95-904D-4D66-C330-17987A4E8C3E}"/>
                  </a:ext>
                </a:extLst>
              </p:cNvPr>
              <p:cNvGrpSpPr/>
              <p:nvPr/>
            </p:nvGrpSpPr>
            <p:grpSpPr>
              <a:xfrm flipV="1">
                <a:off x="4979418" y="13517140"/>
                <a:ext cx="360000" cy="360000"/>
                <a:chOff x="9120336" y="3248980"/>
                <a:chExt cx="360000" cy="360000"/>
              </a:xfrm>
            </p:grpSpPr>
            <p:sp>
              <p:nvSpPr>
                <p:cNvPr id="1206" name="楕円 1205">
                  <a:extLst>
                    <a:ext uri="{FF2B5EF4-FFF2-40B4-BE49-F238E27FC236}">
                      <a16:creationId xmlns:a16="http://schemas.microsoft.com/office/drawing/2014/main" id="{D7063ECB-1F46-7431-157A-CD89892C1DE2}"/>
                    </a:ext>
                  </a:extLst>
                </p:cNvPr>
                <p:cNvSpPr/>
                <p:nvPr/>
              </p:nvSpPr>
              <p:spPr bwMode="auto">
                <a:xfrm>
                  <a:off x="9120336" y="3248980"/>
                  <a:ext cx="360000" cy="360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cxnSp>
              <p:nvCxnSpPr>
                <p:cNvPr id="1207" name="直線コネクタ 1206">
                  <a:extLst>
                    <a:ext uri="{FF2B5EF4-FFF2-40B4-BE49-F238E27FC236}">
                      <a16:creationId xmlns:a16="http://schemas.microsoft.com/office/drawing/2014/main" id="{A85FAA9B-045B-0824-64AE-BC00E940F5CB}"/>
                    </a:ext>
                  </a:extLst>
                </p:cNvPr>
                <p:cNvCxnSpPr>
                  <a:stCxn id="1206" idx="1"/>
                  <a:endCxn id="1206" idx="5"/>
                </p:cNvCxnSpPr>
                <p:nvPr/>
              </p:nvCxnSpPr>
              <p:spPr bwMode="auto">
                <a:xfrm>
                  <a:off x="9173057" y="3301701"/>
                  <a:ext cx="254558" cy="254558"/>
                </a:xfrm>
                <a:prstGeom prst="line">
                  <a:avLst/>
                </a:prstGeom>
                <a:solidFill>
                  <a:srgbClr val="BBE0E3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08" name="直線コネクタ 1207">
                  <a:extLst>
                    <a:ext uri="{FF2B5EF4-FFF2-40B4-BE49-F238E27FC236}">
                      <a16:creationId xmlns:a16="http://schemas.microsoft.com/office/drawing/2014/main" id="{81CDD856-7F4B-B72D-ACF5-DEF830B5CC33}"/>
                    </a:ext>
                  </a:extLst>
                </p:cNvPr>
                <p:cNvCxnSpPr>
                  <a:stCxn id="1206" idx="7"/>
                  <a:endCxn id="1206" idx="3"/>
                </p:cNvCxnSpPr>
                <p:nvPr/>
              </p:nvCxnSpPr>
              <p:spPr bwMode="auto">
                <a:xfrm flipH="1">
                  <a:off x="9173057" y="3301701"/>
                  <a:ext cx="254558" cy="254558"/>
                </a:xfrm>
                <a:prstGeom prst="line">
                  <a:avLst/>
                </a:prstGeom>
                <a:solidFill>
                  <a:srgbClr val="BBE0E3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139" name="楕円 1138">
                <a:extLst>
                  <a:ext uri="{FF2B5EF4-FFF2-40B4-BE49-F238E27FC236}">
                    <a16:creationId xmlns:a16="http://schemas.microsoft.com/office/drawing/2014/main" id="{89F66FFC-2AC9-966A-519A-C50439B2FD2F}"/>
                  </a:ext>
                </a:extLst>
              </p:cNvPr>
              <p:cNvSpPr/>
              <p:nvPr/>
            </p:nvSpPr>
            <p:spPr bwMode="auto">
              <a:xfrm flipV="1">
                <a:off x="4439358" y="13661124"/>
                <a:ext cx="72000" cy="7200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1140" name="楕円 1139">
                <a:extLst>
                  <a:ext uri="{FF2B5EF4-FFF2-40B4-BE49-F238E27FC236}">
                    <a16:creationId xmlns:a16="http://schemas.microsoft.com/office/drawing/2014/main" id="{F5562965-26D7-4E1A-A129-D14FBFA2588C}"/>
                  </a:ext>
                </a:extLst>
              </p:cNvPr>
              <p:cNvSpPr/>
              <p:nvPr/>
            </p:nvSpPr>
            <p:spPr bwMode="auto">
              <a:xfrm flipV="1">
                <a:off x="5123434" y="12750269"/>
                <a:ext cx="72000" cy="7200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1141" name="楕円 1140">
                <a:extLst>
                  <a:ext uri="{FF2B5EF4-FFF2-40B4-BE49-F238E27FC236}">
                    <a16:creationId xmlns:a16="http://schemas.microsoft.com/office/drawing/2014/main" id="{8C8D7E18-F4D6-4E55-00BE-14E4BDC084BD}"/>
                  </a:ext>
                </a:extLst>
              </p:cNvPr>
              <p:cNvSpPr/>
              <p:nvPr/>
            </p:nvSpPr>
            <p:spPr bwMode="auto">
              <a:xfrm flipV="1">
                <a:off x="5951534" y="12750269"/>
                <a:ext cx="72000" cy="7200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1142" name="二等辺三角形 1141">
                <a:extLst>
                  <a:ext uri="{FF2B5EF4-FFF2-40B4-BE49-F238E27FC236}">
                    <a16:creationId xmlns:a16="http://schemas.microsoft.com/office/drawing/2014/main" id="{45AE3182-7ED5-F112-4EAF-553736D29D52}"/>
                  </a:ext>
                </a:extLst>
              </p:cNvPr>
              <p:cNvSpPr/>
              <p:nvPr/>
            </p:nvSpPr>
            <p:spPr bwMode="auto">
              <a:xfrm flipV="1">
                <a:off x="5015422" y="13038301"/>
                <a:ext cx="288000" cy="252000"/>
              </a:xfrm>
              <a:prstGeom prst="triangl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1143" name="二等辺三角形 1142">
                <a:extLst>
                  <a:ext uri="{FF2B5EF4-FFF2-40B4-BE49-F238E27FC236}">
                    <a16:creationId xmlns:a16="http://schemas.microsoft.com/office/drawing/2014/main" id="{D3BD324F-012B-BBC0-4B1D-1A985821819F}"/>
                  </a:ext>
                </a:extLst>
              </p:cNvPr>
              <p:cNvSpPr/>
              <p:nvPr/>
            </p:nvSpPr>
            <p:spPr bwMode="auto">
              <a:xfrm flipV="1">
                <a:off x="5843546" y="12858281"/>
                <a:ext cx="288000" cy="252000"/>
              </a:xfrm>
              <a:prstGeom prst="triangl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1144" name="二等辺三角形 1143">
                <a:extLst>
                  <a:ext uri="{FF2B5EF4-FFF2-40B4-BE49-F238E27FC236}">
                    <a16:creationId xmlns:a16="http://schemas.microsoft.com/office/drawing/2014/main" id="{8D998227-297F-10F9-6C47-03A813066FB1}"/>
                  </a:ext>
                </a:extLst>
              </p:cNvPr>
              <p:cNvSpPr/>
              <p:nvPr/>
            </p:nvSpPr>
            <p:spPr bwMode="auto">
              <a:xfrm rot="16200000" flipV="1">
                <a:off x="4601378" y="13571135"/>
                <a:ext cx="288000" cy="252000"/>
              </a:xfrm>
              <a:prstGeom prst="triangl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cxnSp>
            <p:nvCxnSpPr>
              <p:cNvPr id="1145" name="直線コネクタ 1144">
                <a:extLst>
                  <a:ext uri="{FF2B5EF4-FFF2-40B4-BE49-F238E27FC236}">
                    <a16:creationId xmlns:a16="http://schemas.microsoft.com/office/drawing/2014/main" id="{72FDB266-7F93-47F0-F948-2D3EBB9E6D54}"/>
                  </a:ext>
                </a:extLst>
              </p:cNvPr>
              <p:cNvCxnSpPr>
                <a:cxnSpLocks/>
                <a:stCxn id="1137" idx="0"/>
                <a:endCxn id="1209" idx="2"/>
              </p:cNvCxnSpPr>
              <p:nvPr/>
            </p:nvCxnSpPr>
            <p:spPr bwMode="auto">
              <a:xfrm>
                <a:off x="5663466" y="13697104"/>
                <a:ext cx="144044" cy="36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146" name="直線コネクタ 1145">
                <a:extLst>
                  <a:ext uri="{FF2B5EF4-FFF2-40B4-BE49-F238E27FC236}">
                    <a16:creationId xmlns:a16="http://schemas.microsoft.com/office/drawing/2014/main" id="{1F6BF369-B080-4C31-7701-24EB0269E670}"/>
                  </a:ext>
                </a:extLst>
              </p:cNvPr>
              <p:cNvCxnSpPr>
                <a:cxnSpLocks/>
                <a:stCxn id="1143" idx="0"/>
                <a:endCxn id="1176" idx="0"/>
              </p:cNvCxnSpPr>
              <p:nvPr/>
            </p:nvCxnSpPr>
            <p:spPr bwMode="auto">
              <a:xfrm flipH="1">
                <a:off x="5987542" y="13110281"/>
                <a:ext cx="4" cy="72036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47" name="直線コネクタ 1146">
                <a:extLst>
                  <a:ext uri="{FF2B5EF4-FFF2-40B4-BE49-F238E27FC236}">
                    <a16:creationId xmlns:a16="http://schemas.microsoft.com/office/drawing/2014/main" id="{657073CB-77B6-CB45-2382-2316FC06D68B}"/>
                  </a:ext>
                </a:extLst>
              </p:cNvPr>
              <p:cNvCxnSpPr>
                <a:cxnSpLocks/>
                <a:stCxn id="1137" idx="3"/>
                <a:endCxn id="1206" idx="6"/>
              </p:cNvCxnSpPr>
              <p:nvPr/>
            </p:nvCxnSpPr>
            <p:spPr bwMode="auto">
              <a:xfrm flipH="1">
                <a:off x="5339418" y="13697104"/>
                <a:ext cx="72048" cy="36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48" name="直線コネクタ 1147">
                <a:extLst>
                  <a:ext uri="{FF2B5EF4-FFF2-40B4-BE49-F238E27FC236}">
                    <a16:creationId xmlns:a16="http://schemas.microsoft.com/office/drawing/2014/main" id="{B9AAB95B-ABDC-D087-7D3C-2AD7A5375AD8}"/>
                  </a:ext>
                </a:extLst>
              </p:cNvPr>
              <p:cNvCxnSpPr>
                <a:cxnSpLocks/>
                <a:stCxn id="1141" idx="0"/>
                <a:endCxn id="1143" idx="3"/>
              </p:cNvCxnSpPr>
              <p:nvPr/>
            </p:nvCxnSpPr>
            <p:spPr bwMode="auto">
              <a:xfrm>
                <a:off x="5987534" y="12822269"/>
                <a:ext cx="12" cy="36012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49" name="直線コネクタ 1148">
                <a:extLst>
                  <a:ext uri="{FF2B5EF4-FFF2-40B4-BE49-F238E27FC236}">
                    <a16:creationId xmlns:a16="http://schemas.microsoft.com/office/drawing/2014/main" id="{C26352FE-AD2F-E339-E03B-031E64E9AA20}"/>
                  </a:ext>
                </a:extLst>
              </p:cNvPr>
              <p:cNvCxnSpPr>
                <a:cxnSpLocks/>
                <a:stCxn id="1142" idx="0"/>
                <a:endCxn id="1206" idx="4"/>
              </p:cNvCxnSpPr>
              <p:nvPr/>
            </p:nvCxnSpPr>
            <p:spPr bwMode="auto">
              <a:xfrm flipH="1">
                <a:off x="5159418" y="13290301"/>
                <a:ext cx="4" cy="226839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150" name="直線コネクタ 1149">
                <a:extLst>
                  <a:ext uri="{FF2B5EF4-FFF2-40B4-BE49-F238E27FC236}">
                    <a16:creationId xmlns:a16="http://schemas.microsoft.com/office/drawing/2014/main" id="{0563E158-EA73-FFC8-70E5-29DECE762E64}"/>
                  </a:ext>
                </a:extLst>
              </p:cNvPr>
              <p:cNvCxnSpPr>
                <a:cxnSpLocks/>
                <a:stCxn id="1140" idx="0"/>
                <a:endCxn id="1142" idx="3"/>
              </p:cNvCxnSpPr>
              <p:nvPr/>
            </p:nvCxnSpPr>
            <p:spPr bwMode="auto">
              <a:xfrm flipH="1">
                <a:off x="5159422" y="12822269"/>
                <a:ext cx="12" cy="216032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51" name="直線コネクタ 1150">
                <a:extLst>
                  <a:ext uri="{FF2B5EF4-FFF2-40B4-BE49-F238E27FC236}">
                    <a16:creationId xmlns:a16="http://schemas.microsoft.com/office/drawing/2014/main" id="{B3D08F06-1356-54B5-FA47-42B21DFCDE08}"/>
                  </a:ext>
                </a:extLst>
              </p:cNvPr>
              <p:cNvCxnSpPr>
                <a:cxnSpLocks/>
                <a:stCxn id="1206" idx="2"/>
                <a:endCxn id="1144" idx="0"/>
              </p:cNvCxnSpPr>
              <p:nvPr/>
            </p:nvCxnSpPr>
            <p:spPr bwMode="auto">
              <a:xfrm flipH="1" flipV="1">
                <a:off x="4871378" y="13697135"/>
                <a:ext cx="108040" cy="5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1152" name="直線コネクタ 1151">
                <a:extLst>
                  <a:ext uri="{FF2B5EF4-FFF2-40B4-BE49-F238E27FC236}">
                    <a16:creationId xmlns:a16="http://schemas.microsoft.com/office/drawing/2014/main" id="{68E52DCE-EE12-CCDF-3652-0EB83DE73C0D}"/>
                  </a:ext>
                </a:extLst>
              </p:cNvPr>
              <p:cNvCxnSpPr>
                <a:cxnSpLocks/>
                <a:stCxn id="1144" idx="3"/>
                <a:endCxn id="1139" idx="6"/>
              </p:cNvCxnSpPr>
              <p:nvPr/>
            </p:nvCxnSpPr>
            <p:spPr bwMode="auto">
              <a:xfrm flipH="1" flipV="1">
                <a:off x="4511358" y="13697124"/>
                <a:ext cx="108020" cy="11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153" name="グループ化 1152">
                <a:extLst>
                  <a:ext uri="{FF2B5EF4-FFF2-40B4-BE49-F238E27FC236}">
                    <a16:creationId xmlns:a16="http://schemas.microsoft.com/office/drawing/2014/main" id="{C26A5194-FD5D-2C7F-7BA3-6C3BCA354AD7}"/>
                  </a:ext>
                </a:extLst>
              </p:cNvPr>
              <p:cNvGrpSpPr/>
              <p:nvPr/>
            </p:nvGrpSpPr>
            <p:grpSpPr>
              <a:xfrm>
                <a:off x="5390907" y="12138201"/>
                <a:ext cx="432048" cy="504048"/>
                <a:chOff x="8724292" y="1664804"/>
                <a:chExt cx="432048" cy="504048"/>
              </a:xfrm>
            </p:grpSpPr>
            <p:sp>
              <p:nvSpPr>
                <p:cNvPr id="1193" name="正方形/長方形 1192">
                  <a:extLst>
                    <a:ext uri="{FF2B5EF4-FFF2-40B4-BE49-F238E27FC236}">
                      <a16:creationId xmlns:a16="http://schemas.microsoft.com/office/drawing/2014/main" id="{AD5FA4CA-D48E-C4FA-9867-7E8492A51A0B}"/>
                    </a:ext>
                  </a:extLst>
                </p:cNvPr>
                <p:cNvSpPr/>
                <p:nvPr/>
              </p:nvSpPr>
              <p:spPr bwMode="auto">
                <a:xfrm>
                  <a:off x="8724292" y="1700808"/>
                  <a:ext cx="432048" cy="4325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grpSp>
              <p:nvGrpSpPr>
                <p:cNvPr id="1194" name="グループ化 5">
                  <a:extLst>
                    <a:ext uri="{FF2B5EF4-FFF2-40B4-BE49-F238E27FC236}">
                      <a16:creationId xmlns:a16="http://schemas.microsoft.com/office/drawing/2014/main" id="{B6836C81-B976-67AE-241F-C5E8242624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903804" y="1881335"/>
                  <a:ext cx="73025" cy="216023"/>
                  <a:chOff x="4340225" y="2657475"/>
                  <a:chExt cx="73025" cy="279400"/>
                </a:xfrm>
              </p:grpSpPr>
              <p:sp>
                <p:nvSpPr>
                  <p:cNvPr id="1203" name="Line 1107">
                    <a:extLst>
                      <a:ext uri="{FF2B5EF4-FFF2-40B4-BE49-F238E27FC236}">
                        <a16:creationId xmlns:a16="http://schemas.microsoft.com/office/drawing/2014/main" id="{CD465658-9EC2-D6F7-985F-7D62666CDB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76738" y="2657475"/>
                    <a:ext cx="0" cy="2794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1204" name="Rectangle 1108">
                    <a:extLst>
                      <a:ext uri="{FF2B5EF4-FFF2-40B4-BE49-F238E27FC236}">
                        <a16:creationId xmlns:a16="http://schemas.microsoft.com/office/drawing/2014/main" id="{42D80FB0-5C87-0900-E2CD-3C39815B8C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43400" y="2719009"/>
                    <a:ext cx="69850" cy="155953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1205" name="Freeform 1109">
                    <a:extLst>
                      <a:ext uri="{FF2B5EF4-FFF2-40B4-BE49-F238E27FC236}">
                        <a16:creationId xmlns:a16="http://schemas.microsoft.com/office/drawing/2014/main" id="{32177C7D-87C8-95DC-11AA-D8C4F12B68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40225" y="2714171"/>
                    <a:ext cx="71438" cy="163211"/>
                  </a:xfrm>
                  <a:custGeom>
                    <a:avLst/>
                    <a:gdLst>
                      <a:gd name="T0" fmla="*/ 2147483646 w 45"/>
                      <a:gd name="T1" fmla="*/ 0 h 99"/>
                      <a:gd name="T2" fmla="*/ 0 w 45"/>
                      <a:gd name="T3" fmla="*/ 2147483646 h 99"/>
                      <a:gd name="T4" fmla="*/ 2147483646 w 45"/>
                      <a:gd name="T5" fmla="*/ 2147483646 h 99"/>
                      <a:gd name="T6" fmla="*/ 2147483646 w 45"/>
                      <a:gd name="T7" fmla="*/ 2147483646 h 99"/>
                      <a:gd name="T8" fmla="*/ 2147483646 w 45"/>
                      <a:gd name="T9" fmla="*/ 2147483646 h 99"/>
                      <a:gd name="T10" fmla="*/ 0 w 45"/>
                      <a:gd name="T11" fmla="*/ 2147483646 h 99"/>
                      <a:gd name="T12" fmla="*/ 2147483646 w 45"/>
                      <a:gd name="T13" fmla="*/ 2147483646 h 99"/>
                      <a:gd name="T14" fmla="*/ 2147483646 w 45"/>
                      <a:gd name="T15" fmla="*/ 2147483646 h 9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5" h="99">
                        <a:moveTo>
                          <a:pt x="23" y="0"/>
                        </a:moveTo>
                        <a:lnTo>
                          <a:pt x="0" y="11"/>
                        </a:lnTo>
                        <a:lnTo>
                          <a:pt x="45" y="26"/>
                        </a:lnTo>
                        <a:lnTo>
                          <a:pt x="1" y="44"/>
                        </a:lnTo>
                        <a:lnTo>
                          <a:pt x="45" y="59"/>
                        </a:lnTo>
                        <a:lnTo>
                          <a:pt x="0" y="75"/>
                        </a:lnTo>
                        <a:lnTo>
                          <a:pt x="45" y="93"/>
                        </a:lnTo>
                        <a:lnTo>
                          <a:pt x="24" y="99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</a:endParaRPr>
                  </a:p>
                </p:txBody>
              </p:sp>
            </p:grpSp>
            <p:cxnSp>
              <p:nvCxnSpPr>
                <p:cNvPr id="1195" name="直線コネクタ 1194">
                  <a:extLst>
                    <a:ext uri="{FF2B5EF4-FFF2-40B4-BE49-F238E27FC236}">
                      <a16:creationId xmlns:a16="http://schemas.microsoft.com/office/drawing/2014/main" id="{98A35FFB-4083-241A-2832-040A4DEC233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940316" y="1700808"/>
                  <a:ext cx="0" cy="108012"/>
                </a:xfrm>
                <a:prstGeom prst="line">
                  <a:avLst/>
                </a:prstGeom>
                <a:solidFill>
                  <a:srgbClr val="BBE0E3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96" name="直線コネクタ 1195">
                  <a:extLst>
                    <a:ext uri="{FF2B5EF4-FFF2-40B4-BE49-F238E27FC236}">
                      <a16:creationId xmlns:a16="http://schemas.microsoft.com/office/drawing/2014/main" id="{B3DB9A02-96F2-A80A-72B8-00C8A927F1D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8832304" y="1808820"/>
                  <a:ext cx="108012" cy="108012"/>
                </a:xfrm>
                <a:prstGeom prst="line">
                  <a:avLst/>
                </a:prstGeom>
                <a:solidFill>
                  <a:srgbClr val="BBE0E3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97" name="直線コネクタ 1196">
                  <a:extLst>
                    <a:ext uri="{FF2B5EF4-FFF2-40B4-BE49-F238E27FC236}">
                      <a16:creationId xmlns:a16="http://schemas.microsoft.com/office/drawing/2014/main" id="{9B1D6762-BC24-1983-2072-2F7D25F663C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940316" y="1808820"/>
                  <a:ext cx="108012" cy="108012"/>
                </a:xfrm>
                <a:prstGeom prst="line">
                  <a:avLst/>
                </a:prstGeom>
                <a:solidFill>
                  <a:srgbClr val="BBE0E3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98" name="直線コネクタ 1197">
                  <a:extLst>
                    <a:ext uri="{FF2B5EF4-FFF2-40B4-BE49-F238E27FC236}">
                      <a16:creationId xmlns:a16="http://schemas.microsoft.com/office/drawing/2014/main" id="{5BF52C8C-8298-7464-E06C-7C0F09B158B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048328" y="1916832"/>
                  <a:ext cx="0" cy="180020"/>
                </a:xfrm>
                <a:prstGeom prst="line">
                  <a:avLst/>
                </a:prstGeom>
                <a:solidFill>
                  <a:srgbClr val="BBE0E3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99" name="直線コネクタ 1198">
                  <a:extLst>
                    <a:ext uri="{FF2B5EF4-FFF2-40B4-BE49-F238E27FC236}">
                      <a16:creationId xmlns:a16="http://schemas.microsoft.com/office/drawing/2014/main" id="{2EABC9AD-00AC-BC1E-D21B-77DCB9B9953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832304" y="1916832"/>
                  <a:ext cx="0" cy="180020"/>
                </a:xfrm>
                <a:prstGeom prst="line">
                  <a:avLst/>
                </a:prstGeom>
                <a:solidFill>
                  <a:srgbClr val="BBE0E3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200" name="楕円 1199">
                  <a:extLst>
                    <a:ext uri="{FF2B5EF4-FFF2-40B4-BE49-F238E27FC236}">
                      <a16:creationId xmlns:a16="http://schemas.microsoft.com/office/drawing/2014/main" id="{B062D651-38AF-DC64-B2B9-23AEAD17CC01}"/>
                    </a:ext>
                  </a:extLst>
                </p:cNvPr>
                <p:cNvSpPr/>
                <p:nvPr/>
              </p:nvSpPr>
              <p:spPr bwMode="auto">
                <a:xfrm flipV="1">
                  <a:off x="9012324" y="2096852"/>
                  <a:ext cx="72000" cy="72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201" name="楕円 1200">
                  <a:extLst>
                    <a:ext uri="{FF2B5EF4-FFF2-40B4-BE49-F238E27FC236}">
                      <a16:creationId xmlns:a16="http://schemas.microsoft.com/office/drawing/2014/main" id="{470BA589-D283-C7AB-46ED-9B2B0873AFF0}"/>
                    </a:ext>
                  </a:extLst>
                </p:cNvPr>
                <p:cNvSpPr/>
                <p:nvPr/>
              </p:nvSpPr>
              <p:spPr bwMode="auto">
                <a:xfrm flipV="1">
                  <a:off x="8796300" y="2096852"/>
                  <a:ext cx="72000" cy="72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202" name="楕円 1201">
                  <a:extLst>
                    <a:ext uri="{FF2B5EF4-FFF2-40B4-BE49-F238E27FC236}">
                      <a16:creationId xmlns:a16="http://schemas.microsoft.com/office/drawing/2014/main" id="{46147CF3-A206-A533-42AC-A8922C18CF06}"/>
                    </a:ext>
                  </a:extLst>
                </p:cNvPr>
                <p:cNvSpPr/>
                <p:nvPr/>
              </p:nvSpPr>
              <p:spPr bwMode="auto">
                <a:xfrm flipV="1">
                  <a:off x="8904312" y="1664804"/>
                  <a:ext cx="72000" cy="72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</p:grpSp>
          <p:cxnSp>
            <p:nvCxnSpPr>
              <p:cNvPr id="1154" name="コネクタ: カギ線 1153">
                <a:extLst>
                  <a:ext uri="{FF2B5EF4-FFF2-40B4-BE49-F238E27FC236}">
                    <a16:creationId xmlns:a16="http://schemas.microsoft.com/office/drawing/2014/main" id="{266B4298-BB68-762A-D022-85FB77EFE262}"/>
                  </a:ext>
                </a:extLst>
              </p:cNvPr>
              <p:cNvCxnSpPr>
                <a:cxnSpLocks/>
                <a:stCxn id="1201" idx="0"/>
                <a:endCxn id="1140" idx="4"/>
              </p:cNvCxnSpPr>
              <p:nvPr/>
            </p:nvCxnSpPr>
            <p:spPr bwMode="auto">
              <a:xfrm rot="5400000">
                <a:off x="5275165" y="12526519"/>
                <a:ext cx="108020" cy="339481"/>
              </a:xfrm>
              <a:prstGeom prst="bentConnector3">
                <a:avLst>
                  <a:gd name="adj1" fmla="val 50000"/>
                </a:avLst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55" name="コネクタ: カギ線 1154">
                <a:extLst>
                  <a:ext uri="{FF2B5EF4-FFF2-40B4-BE49-F238E27FC236}">
                    <a16:creationId xmlns:a16="http://schemas.microsoft.com/office/drawing/2014/main" id="{39484083-A956-D9C0-0B0F-62EDFFA839F3}"/>
                  </a:ext>
                </a:extLst>
              </p:cNvPr>
              <p:cNvCxnSpPr>
                <a:cxnSpLocks/>
                <a:stCxn id="1200" idx="0"/>
                <a:endCxn id="1141" idx="4"/>
              </p:cNvCxnSpPr>
              <p:nvPr/>
            </p:nvCxnSpPr>
            <p:spPr bwMode="auto">
              <a:xfrm rot="16200000" flipH="1">
                <a:off x="5797226" y="12559961"/>
                <a:ext cx="108020" cy="272595"/>
              </a:xfrm>
              <a:prstGeom prst="bentConnector3">
                <a:avLst>
                  <a:gd name="adj1" fmla="val 50000"/>
                </a:avLst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56" name="直線コネクタ 1155">
                <a:extLst>
                  <a:ext uri="{FF2B5EF4-FFF2-40B4-BE49-F238E27FC236}">
                    <a16:creationId xmlns:a16="http://schemas.microsoft.com/office/drawing/2014/main" id="{468CB28C-5B3B-20DC-2258-5306E72EAA01}"/>
                  </a:ext>
                </a:extLst>
              </p:cNvPr>
              <p:cNvCxnSpPr>
                <a:stCxn id="1139" idx="2"/>
                <a:endCxn id="1191" idx="6"/>
              </p:cNvCxnSpPr>
              <p:nvPr/>
            </p:nvCxnSpPr>
            <p:spPr bwMode="auto">
              <a:xfrm flipH="1" flipV="1">
                <a:off x="4151326" y="13697108"/>
                <a:ext cx="288032" cy="16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grpSp>
            <p:nvGrpSpPr>
              <p:cNvPr id="1157" name="グループ化 1156">
                <a:extLst>
                  <a:ext uri="{FF2B5EF4-FFF2-40B4-BE49-F238E27FC236}">
                    <a16:creationId xmlns:a16="http://schemas.microsoft.com/office/drawing/2014/main" id="{C5903B9D-EC54-1120-6400-9CCA81BE670E}"/>
                  </a:ext>
                </a:extLst>
              </p:cNvPr>
              <p:cNvGrpSpPr/>
              <p:nvPr/>
            </p:nvGrpSpPr>
            <p:grpSpPr>
              <a:xfrm>
                <a:off x="3971306" y="13589104"/>
                <a:ext cx="216000" cy="216000"/>
                <a:chOff x="6672064" y="3825044"/>
                <a:chExt cx="216000" cy="216000"/>
              </a:xfrm>
            </p:grpSpPr>
            <p:sp>
              <p:nvSpPr>
                <p:cNvPr id="1190" name="正方形/長方形 1189">
                  <a:extLst>
                    <a:ext uri="{FF2B5EF4-FFF2-40B4-BE49-F238E27FC236}">
                      <a16:creationId xmlns:a16="http://schemas.microsoft.com/office/drawing/2014/main" id="{79600FE2-FC30-78FD-DFDF-D18B795DB038}"/>
                    </a:ext>
                  </a:extLst>
                </p:cNvPr>
                <p:cNvSpPr/>
                <p:nvPr/>
              </p:nvSpPr>
              <p:spPr bwMode="auto">
                <a:xfrm>
                  <a:off x="6672064" y="3825044"/>
                  <a:ext cx="216000" cy="216000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191" name="楕円 1190">
                  <a:extLst>
                    <a:ext uri="{FF2B5EF4-FFF2-40B4-BE49-F238E27FC236}">
                      <a16:creationId xmlns:a16="http://schemas.microsoft.com/office/drawing/2014/main" id="{49BF0271-A0EE-F807-266A-B0C4587861F5}"/>
                    </a:ext>
                  </a:extLst>
                </p:cNvPr>
                <p:cNvSpPr/>
                <p:nvPr/>
              </p:nvSpPr>
              <p:spPr bwMode="auto">
                <a:xfrm>
                  <a:off x="6708084" y="3861048"/>
                  <a:ext cx="144000" cy="144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192" name="楕円 1191">
                  <a:extLst>
                    <a:ext uri="{FF2B5EF4-FFF2-40B4-BE49-F238E27FC236}">
                      <a16:creationId xmlns:a16="http://schemas.microsoft.com/office/drawing/2014/main" id="{50DF8DC6-579A-E887-3C0D-085F969E4E67}"/>
                    </a:ext>
                  </a:extLst>
                </p:cNvPr>
                <p:cNvSpPr/>
                <p:nvPr/>
              </p:nvSpPr>
              <p:spPr bwMode="auto">
                <a:xfrm>
                  <a:off x="6764205" y="3917185"/>
                  <a:ext cx="36000" cy="36000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</p:grpSp>
          <p:sp>
            <p:nvSpPr>
              <p:cNvPr id="1158" name="テキスト ボックス 1157">
                <a:extLst>
                  <a:ext uri="{FF2B5EF4-FFF2-40B4-BE49-F238E27FC236}">
                    <a16:creationId xmlns:a16="http://schemas.microsoft.com/office/drawing/2014/main" id="{68398DDA-B4E2-A8EA-C183-ABF7A1E125E6}"/>
                  </a:ext>
                </a:extLst>
              </p:cNvPr>
              <p:cNvSpPr txBox="1"/>
              <p:nvPr/>
            </p:nvSpPr>
            <p:spPr>
              <a:xfrm>
                <a:off x="4511366" y="12858281"/>
                <a:ext cx="2757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b="1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IC</a:t>
                </a:r>
                <a:endParaRPr kumimoji="0" lang="ja-JP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159" name="正方形/長方形 1158">
                <a:extLst>
                  <a:ext uri="{FF2B5EF4-FFF2-40B4-BE49-F238E27FC236}">
                    <a16:creationId xmlns:a16="http://schemas.microsoft.com/office/drawing/2014/main" id="{1E33D6FB-CB4D-E897-BAFB-BE37F891AE64}"/>
                  </a:ext>
                </a:extLst>
              </p:cNvPr>
              <p:cNvSpPr/>
              <p:nvPr/>
            </p:nvSpPr>
            <p:spPr bwMode="auto">
              <a:xfrm>
                <a:off x="3964494" y="11555908"/>
                <a:ext cx="864096" cy="504056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multiplier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x6</a:t>
                </a:r>
                <a:endPara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160" name="正方形/長方形 1159">
                <a:extLst>
                  <a:ext uri="{FF2B5EF4-FFF2-40B4-BE49-F238E27FC236}">
                    <a16:creationId xmlns:a16="http://schemas.microsoft.com/office/drawing/2014/main" id="{953E551F-2B1B-5421-2EAF-8B0835EFFC50}"/>
                  </a:ext>
                </a:extLst>
              </p:cNvPr>
              <p:cNvSpPr/>
              <p:nvPr/>
            </p:nvSpPr>
            <p:spPr bwMode="auto">
              <a:xfrm>
                <a:off x="4828590" y="11555908"/>
                <a:ext cx="288032" cy="504056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charset="0"/>
                    <a:ea typeface="ＭＳ Ｐゴシック" pitchFamily="50" charset="-128"/>
                  </a:rPr>
                  <a:t>BPF</a:t>
                </a:r>
                <a:endParaRPr kumimoji="1" lang="ja-JP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grpSp>
            <p:nvGrpSpPr>
              <p:cNvPr id="1161" name="グループ化 1160">
                <a:extLst>
                  <a:ext uri="{FF2B5EF4-FFF2-40B4-BE49-F238E27FC236}">
                    <a16:creationId xmlns:a16="http://schemas.microsoft.com/office/drawing/2014/main" id="{5BD35829-3C2A-65EF-3D75-212740411EDE}"/>
                  </a:ext>
                </a:extLst>
              </p:cNvPr>
              <p:cNvGrpSpPr/>
              <p:nvPr/>
            </p:nvGrpSpPr>
            <p:grpSpPr>
              <a:xfrm>
                <a:off x="7299120" y="13476156"/>
                <a:ext cx="504000" cy="504000"/>
                <a:chOff x="9372364" y="3753036"/>
                <a:chExt cx="504000" cy="504000"/>
              </a:xfrm>
            </p:grpSpPr>
            <p:sp>
              <p:nvSpPr>
                <p:cNvPr id="1188" name="正方形/長方形 1187">
                  <a:extLst>
                    <a:ext uri="{FF2B5EF4-FFF2-40B4-BE49-F238E27FC236}">
                      <a16:creationId xmlns:a16="http://schemas.microsoft.com/office/drawing/2014/main" id="{82DFED24-F1D4-D8D6-2931-009299482F15}"/>
                    </a:ext>
                  </a:extLst>
                </p:cNvPr>
                <p:cNvSpPr/>
                <p:nvPr/>
              </p:nvSpPr>
              <p:spPr bwMode="auto">
                <a:xfrm>
                  <a:off x="9372364" y="3753036"/>
                  <a:ext cx="504000" cy="504000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189" name="二等辺三角形 1188">
                  <a:extLst>
                    <a:ext uri="{FF2B5EF4-FFF2-40B4-BE49-F238E27FC236}">
                      <a16:creationId xmlns:a16="http://schemas.microsoft.com/office/drawing/2014/main" id="{6725A102-1989-8710-379B-72F7355EDDF2}"/>
                    </a:ext>
                  </a:extLst>
                </p:cNvPr>
                <p:cNvSpPr/>
                <p:nvPr/>
              </p:nvSpPr>
              <p:spPr bwMode="auto">
                <a:xfrm rot="16200000" flipV="1">
                  <a:off x="9498352" y="3879048"/>
                  <a:ext cx="288000" cy="252000"/>
                </a:xfrm>
                <a:prstGeom prst="triangl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</p:grpSp>
          <p:cxnSp>
            <p:nvCxnSpPr>
              <p:cNvPr id="1162" name="直線コネクタ 1161">
                <a:extLst>
                  <a:ext uri="{FF2B5EF4-FFF2-40B4-BE49-F238E27FC236}">
                    <a16:creationId xmlns:a16="http://schemas.microsoft.com/office/drawing/2014/main" id="{D3FC0130-4EF2-991E-204C-69934E9E585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383566" y="13698279"/>
                <a:ext cx="288040" cy="0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63" name="楕円 1162">
                <a:extLst>
                  <a:ext uri="{FF2B5EF4-FFF2-40B4-BE49-F238E27FC236}">
                    <a16:creationId xmlns:a16="http://schemas.microsoft.com/office/drawing/2014/main" id="{64F30C49-BCE8-BBC7-4DCA-CA727CB86DF0}"/>
                  </a:ext>
                </a:extLst>
              </p:cNvPr>
              <p:cNvSpPr/>
              <p:nvPr/>
            </p:nvSpPr>
            <p:spPr bwMode="auto">
              <a:xfrm>
                <a:off x="6399019" y="13470349"/>
                <a:ext cx="504000" cy="50400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OffAxis2Right">
                  <a:rot lat="600000" lon="17400000" rev="0"/>
                </a:camera>
                <a:lightRig rig="threePt" dir="t"/>
              </a:scene3d>
              <a:sp3d extrusionH="165100" contourW="12700">
                <a:extrusionClr>
                  <a:srgbClr val="FFFFFF"/>
                </a:extrusionClr>
                <a:contourClr>
                  <a:srgbClr val="000000"/>
                </a:contourClr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1164" name="正方形/長方形 1163">
                <a:extLst>
                  <a:ext uri="{FF2B5EF4-FFF2-40B4-BE49-F238E27FC236}">
                    <a16:creationId xmlns:a16="http://schemas.microsoft.com/office/drawing/2014/main" id="{687DC176-3A79-36DC-9A77-84169EFD6311}"/>
                  </a:ext>
                </a:extLst>
              </p:cNvPr>
              <p:cNvSpPr/>
              <p:nvPr/>
            </p:nvSpPr>
            <p:spPr bwMode="auto">
              <a:xfrm>
                <a:off x="6579039" y="13686373"/>
                <a:ext cx="144016" cy="72000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OffAxis2Right">
                  <a:rot lat="600000" lon="17400000" rev="0"/>
                </a:camera>
                <a:lightRig rig="threePt" dir="t"/>
              </a:scene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cxnSp>
            <p:nvCxnSpPr>
              <p:cNvPr id="1165" name="コネクタ: カギ線 1164">
                <a:extLst>
                  <a:ext uri="{FF2B5EF4-FFF2-40B4-BE49-F238E27FC236}">
                    <a16:creationId xmlns:a16="http://schemas.microsoft.com/office/drawing/2014/main" id="{A90C2038-F380-B2B1-0CAD-9C28E5F96CCB}"/>
                  </a:ext>
                </a:extLst>
              </p:cNvPr>
              <p:cNvCxnSpPr>
                <a:cxnSpLocks/>
                <a:stCxn id="1159" idx="1"/>
                <a:endCxn id="1166" idx="1"/>
              </p:cNvCxnSpPr>
              <p:nvPr/>
            </p:nvCxnSpPr>
            <p:spPr bwMode="auto">
              <a:xfrm rot="10800000">
                <a:off x="3964494" y="11339884"/>
                <a:ext cx="12700" cy="468052"/>
              </a:xfrm>
              <a:prstGeom prst="bentConnector3">
                <a:avLst>
                  <a:gd name="adj1" fmla="val 1800000"/>
                </a:avLst>
              </a:prstGeom>
              <a:solidFill>
                <a:srgbClr val="BBE0E3"/>
              </a:solidFill>
              <a:ln w="25400" cap="flat" cmpd="sng" algn="ctr">
                <a:solidFill>
                  <a:srgbClr val="7030A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1166" name="正方形/長方形 1165">
                <a:extLst>
                  <a:ext uri="{FF2B5EF4-FFF2-40B4-BE49-F238E27FC236}">
                    <a16:creationId xmlns:a16="http://schemas.microsoft.com/office/drawing/2014/main" id="{95568301-105E-7185-2A25-B2B895077704}"/>
                  </a:ext>
                </a:extLst>
              </p:cNvPr>
              <p:cNvSpPr/>
              <p:nvPr/>
            </p:nvSpPr>
            <p:spPr bwMode="auto">
              <a:xfrm>
                <a:off x="3964494" y="11195868"/>
                <a:ext cx="1224136" cy="288032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Synthesizer</a:t>
                </a:r>
                <a:endParaRPr kumimoji="1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1167" name="テキスト ボックス 1166">
                <a:extLst>
                  <a:ext uri="{FF2B5EF4-FFF2-40B4-BE49-F238E27FC236}">
                    <a16:creationId xmlns:a16="http://schemas.microsoft.com/office/drawing/2014/main" id="{81193D79-D9FA-813A-A041-FACC3CEBA235}"/>
                  </a:ext>
                </a:extLst>
              </p:cNvPr>
              <p:cNvSpPr txBox="1"/>
              <p:nvPr/>
            </p:nvSpPr>
            <p:spPr>
              <a:xfrm>
                <a:off x="6455582" y="13260132"/>
                <a:ext cx="35426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WG</a:t>
                </a:r>
                <a:endParaRPr kumimoji="0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168" name="テキスト ボックス 1167">
                <a:extLst>
                  <a:ext uri="{FF2B5EF4-FFF2-40B4-BE49-F238E27FC236}">
                    <a16:creationId xmlns:a16="http://schemas.microsoft.com/office/drawing/2014/main" id="{64A23860-C1B2-8AE5-A58D-AB5AC3C9C386}"/>
                  </a:ext>
                </a:extLst>
              </p:cNvPr>
              <p:cNvSpPr txBox="1"/>
              <p:nvPr/>
            </p:nvSpPr>
            <p:spPr>
              <a:xfrm>
                <a:off x="7348870" y="13284100"/>
                <a:ext cx="4312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AMP</a:t>
                </a:r>
                <a:endParaRPr kumimoji="0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169" name="正方形/長方形 1168">
                <a:extLst>
                  <a:ext uri="{FF2B5EF4-FFF2-40B4-BE49-F238E27FC236}">
                    <a16:creationId xmlns:a16="http://schemas.microsoft.com/office/drawing/2014/main" id="{0806BAD9-5EAC-B8FF-BF9C-BE0A85E90EF9}"/>
                  </a:ext>
                </a:extLst>
              </p:cNvPr>
              <p:cNvSpPr/>
              <p:nvPr/>
            </p:nvSpPr>
            <p:spPr bwMode="auto">
              <a:xfrm>
                <a:off x="6795064" y="13476156"/>
                <a:ext cx="504000" cy="504000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1170" name="テキスト ボックス 1169">
                <a:extLst>
                  <a:ext uri="{FF2B5EF4-FFF2-40B4-BE49-F238E27FC236}">
                    <a16:creationId xmlns:a16="http://schemas.microsoft.com/office/drawing/2014/main" id="{431E6FF5-C0C4-69BB-92DE-3248B863B0B9}"/>
                  </a:ext>
                </a:extLst>
              </p:cNvPr>
              <p:cNvSpPr txBox="1"/>
              <p:nvPr/>
            </p:nvSpPr>
            <p:spPr>
              <a:xfrm>
                <a:off x="6867072" y="13650369"/>
                <a:ext cx="3767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BPF</a:t>
                </a:r>
                <a:endParaRPr kumimoji="0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cxnSp>
            <p:nvCxnSpPr>
              <p:cNvPr id="1171" name="コネクタ: カギ線 1170">
                <a:extLst>
                  <a:ext uri="{FF2B5EF4-FFF2-40B4-BE49-F238E27FC236}">
                    <a16:creationId xmlns:a16="http://schemas.microsoft.com/office/drawing/2014/main" id="{6CD0B977-E5A5-ABC2-1E87-6C0B11120A51}"/>
                  </a:ext>
                </a:extLst>
              </p:cNvPr>
              <p:cNvCxnSpPr>
                <a:cxnSpLocks/>
                <a:stCxn id="1191" idx="4"/>
                <a:endCxn id="1186" idx="3"/>
              </p:cNvCxnSpPr>
              <p:nvPr/>
            </p:nvCxnSpPr>
            <p:spPr bwMode="auto">
              <a:xfrm rot="16200000" flipH="1">
                <a:off x="3958380" y="13890054"/>
                <a:ext cx="559108" cy="317216"/>
              </a:xfrm>
              <a:prstGeom prst="bentConnector2">
                <a:avLst/>
              </a:prstGeom>
              <a:solidFill>
                <a:srgbClr val="BBE0E3"/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1172" name="テキスト ボックス 1171">
                <a:extLst>
                  <a:ext uri="{FF2B5EF4-FFF2-40B4-BE49-F238E27FC236}">
                    <a16:creationId xmlns:a16="http://schemas.microsoft.com/office/drawing/2014/main" id="{E01D4EF1-79F6-004B-EB33-BF2A5ABECC04}"/>
                  </a:ext>
                </a:extLst>
              </p:cNvPr>
              <p:cNvSpPr txBox="1"/>
              <p:nvPr/>
            </p:nvSpPr>
            <p:spPr>
              <a:xfrm rot="16200000">
                <a:off x="3296484" y="11431830"/>
                <a:ext cx="641201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11.7GHz</a:t>
                </a:r>
                <a:endParaRPr kumimoji="0" lang="ja-JP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173" name="テキスト ボックス 1172">
                <a:extLst>
                  <a:ext uri="{FF2B5EF4-FFF2-40B4-BE49-F238E27FC236}">
                    <a16:creationId xmlns:a16="http://schemas.microsoft.com/office/drawing/2014/main" id="{CD9E53B4-DF7E-05F2-42E9-046CFC0E50D8}"/>
                  </a:ext>
                </a:extLst>
              </p:cNvPr>
              <p:cNvSpPr txBox="1"/>
              <p:nvPr/>
            </p:nvSpPr>
            <p:spPr>
              <a:xfrm>
                <a:off x="5692686" y="11843940"/>
                <a:ext cx="641201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70.2GHz</a:t>
                </a:r>
                <a:endParaRPr kumimoji="0" lang="ja-JP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174" name="テキスト ボックス 1173">
                <a:extLst>
                  <a:ext uri="{FF2B5EF4-FFF2-40B4-BE49-F238E27FC236}">
                    <a16:creationId xmlns:a16="http://schemas.microsoft.com/office/drawing/2014/main" id="{A0532DC2-BA3C-2482-2412-DBD8E7BA6CA9}"/>
                  </a:ext>
                </a:extLst>
              </p:cNvPr>
              <p:cNvSpPr txBox="1"/>
              <p:nvPr/>
            </p:nvSpPr>
            <p:spPr>
              <a:xfrm>
                <a:off x="3806731" y="13434345"/>
                <a:ext cx="737381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60.48GHz</a:t>
                </a:r>
                <a:endParaRPr kumimoji="0" lang="ja-JP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176" name="正方形/長方形 1175">
                <a:extLst>
                  <a:ext uri="{FF2B5EF4-FFF2-40B4-BE49-F238E27FC236}">
                    <a16:creationId xmlns:a16="http://schemas.microsoft.com/office/drawing/2014/main" id="{9CCED740-0167-EA44-3EB4-E502B1BF1EF3}"/>
                  </a:ext>
                </a:extLst>
              </p:cNvPr>
              <p:cNvSpPr/>
              <p:nvPr/>
            </p:nvSpPr>
            <p:spPr bwMode="auto">
              <a:xfrm>
                <a:off x="5879542" y="13182317"/>
                <a:ext cx="216000" cy="216024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rPr>
                  <a:t>x2</a:t>
                </a:r>
                <a:endPara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cxnSp>
            <p:nvCxnSpPr>
              <p:cNvPr id="1177" name="直線コネクタ 1176">
                <a:extLst>
                  <a:ext uri="{FF2B5EF4-FFF2-40B4-BE49-F238E27FC236}">
                    <a16:creationId xmlns:a16="http://schemas.microsoft.com/office/drawing/2014/main" id="{E66F6E1D-7FD4-BB0D-C3D5-0765497FB884}"/>
                  </a:ext>
                </a:extLst>
              </p:cNvPr>
              <p:cNvCxnSpPr>
                <a:cxnSpLocks/>
                <a:stCxn id="1176" idx="2"/>
                <a:endCxn id="1209" idx="4"/>
              </p:cNvCxnSpPr>
              <p:nvPr/>
            </p:nvCxnSpPr>
            <p:spPr bwMode="auto">
              <a:xfrm flipH="1">
                <a:off x="5987510" y="13398341"/>
                <a:ext cx="32" cy="118799"/>
              </a:xfrm>
              <a:prstGeom prst="line">
                <a:avLst/>
              </a:prstGeom>
              <a:solidFill>
                <a:srgbClr val="BBE0E3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178" name="テキスト ボックス 1177">
                <a:extLst>
                  <a:ext uri="{FF2B5EF4-FFF2-40B4-BE49-F238E27FC236}">
                    <a16:creationId xmlns:a16="http://schemas.microsoft.com/office/drawing/2014/main" id="{7C6A1602-38D4-064B-9D38-9427731BA369}"/>
                  </a:ext>
                </a:extLst>
              </p:cNvPr>
              <p:cNvSpPr txBox="1"/>
              <p:nvPr/>
            </p:nvSpPr>
            <p:spPr>
              <a:xfrm>
                <a:off x="6471027" y="14046413"/>
                <a:ext cx="833562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271.08GHz</a:t>
                </a:r>
                <a:endParaRPr kumimoji="0" lang="ja-JP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cxnSp>
            <p:nvCxnSpPr>
              <p:cNvPr id="1180" name="直線コネクタ 1179">
                <a:extLst>
                  <a:ext uri="{FF2B5EF4-FFF2-40B4-BE49-F238E27FC236}">
                    <a16:creationId xmlns:a16="http://schemas.microsoft.com/office/drawing/2014/main" id="{49B86291-9194-F63A-5E55-726082A44EDD}"/>
                  </a:ext>
                </a:extLst>
              </p:cNvPr>
              <p:cNvCxnSpPr>
                <a:cxnSpLocks/>
                <a:endCxn id="1178" idx="0"/>
              </p:cNvCxnSpPr>
              <p:nvPr/>
            </p:nvCxnSpPr>
            <p:spPr bwMode="auto">
              <a:xfrm>
                <a:off x="6766782" y="13902397"/>
                <a:ext cx="121026" cy="144016"/>
              </a:xfrm>
              <a:prstGeom prst="line">
                <a:avLst/>
              </a:prstGeom>
              <a:solidFill>
                <a:srgbClr val="BBE0E3"/>
              </a:solidFill>
              <a:ln w="63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81" name="テキスト ボックス 1180">
                <a:extLst>
                  <a:ext uri="{FF2B5EF4-FFF2-40B4-BE49-F238E27FC236}">
                    <a16:creationId xmlns:a16="http://schemas.microsoft.com/office/drawing/2014/main" id="{39168F70-AC16-BF80-3ED5-46177DB67EB2}"/>
                  </a:ext>
                </a:extLst>
              </p:cNvPr>
              <p:cNvSpPr txBox="1"/>
              <p:nvPr/>
            </p:nvSpPr>
            <p:spPr>
              <a:xfrm>
                <a:off x="5692686" y="11627916"/>
                <a:ext cx="3238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LO</a:t>
                </a:r>
                <a:endParaRPr kumimoji="0" lang="ja-JP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182" name="テキスト ボックス 1181">
                <a:extLst>
                  <a:ext uri="{FF2B5EF4-FFF2-40B4-BE49-F238E27FC236}">
                    <a16:creationId xmlns:a16="http://schemas.microsoft.com/office/drawing/2014/main" id="{DA53A33B-EF80-DDED-0CE1-9F5C3741A6A6}"/>
                  </a:ext>
                </a:extLst>
              </p:cNvPr>
              <p:cNvSpPr txBox="1"/>
              <p:nvPr/>
            </p:nvSpPr>
            <p:spPr>
              <a:xfrm>
                <a:off x="3751958" y="13860164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IF</a:t>
                </a:r>
                <a:endParaRPr kumimoji="0" lang="ja-JP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grpSp>
            <p:nvGrpSpPr>
              <p:cNvPr id="1183" name="グループ化 1182">
                <a:extLst>
                  <a:ext uri="{FF2B5EF4-FFF2-40B4-BE49-F238E27FC236}">
                    <a16:creationId xmlns:a16="http://schemas.microsoft.com/office/drawing/2014/main" id="{D7A37945-F4E1-7B38-F592-E420E575F4B6}"/>
                  </a:ext>
                </a:extLst>
              </p:cNvPr>
              <p:cNvGrpSpPr/>
              <p:nvPr/>
            </p:nvGrpSpPr>
            <p:grpSpPr>
              <a:xfrm rot="10800000">
                <a:off x="4396542" y="14148196"/>
                <a:ext cx="360040" cy="360040"/>
                <a:chOff x="9372364" y="3753036"/>
                <a:chExt cx="504000" cy="504000"/>
              </a:xfrm>
            </p:grpSpPr>
            <p:sp>
              <p:nvSpPr>
                <p:cNvPr id="1186" name="正方形/長方形 1185">
                  <a:extLst>
                    <a:ext uri="{FF2B5EF4-FFF2-40B4-BE49-F238E27FC236}">
                      <a16:creationId xmlns:a16="http://schemas.microsoft.com/office/drawing/2014/main" id="{F3A863C2-AD91-C8BB-D4DE-F2E383471BA0}"/>
                    </a:ext>
                  </a:extLst>
                </p:cNvPr>
                <p:cNvSpPr/>
                <p:nvPr/>
              </p:nvSpPr>
              <p:spPr bwMode="auto">
                <a:xfrm>
                  <a:off x="9372364" y="3753036"/>
                  <a:ext cx="504000" cy="504000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187" name="二等辺三角形 1186">
                  <a:extLst>
                    <a:ext uri="{FF2B5EF4-FFF2-40B4-BE49-F238E27FC236}">
                      <a16:creationId xmlns:a16="http://schemas.microsoft.com/office/drawing/2014/main" id="{3047E424-A8D4-ACF5-50A8-6A312C1C0D97}"/>
                    </a:ext>
                  </a:extLst>
                </p:cNvPr>
                <p:cNvSpPr/>
                <p:nvPr/>
              </p:nvSpPr>
              <p:spPr bwMode="auto">
                <a:xfrm rot="16200000" flipV="1">
                  <a:off x="9498352" y="3879048"/>
                  <a:ext cx="288000" cy="252000"/>
                </a:xfrm>
                <a:prstGeom prst="triangl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</p:grpSp>
          <p:sp>
            <p:nvSpPr>
              <p:cNvPr id="1184" name="テキスト ボックス 1183">
                <a:extLst>
                  <a:ext uri="{FF2B5EF4-FFF2-40B4-BE49-F238E27FC236}">
                    <a16:creationId xmlns:a16="http://schemas.microsoft.com/office/drawing/2014/main" id="{23F5663F-E2E5-EBEF-80B9-70FCE0C03E4D}"/>
                  </a:ext>
                </a:extLst>
              </p:cNvPr>
              <p:cNvSpPr txBox="1"/>
              <p:nvPr/>
            </p:nvSpPr>
            <p:spPr>
              <a:xfrm>
                <a:off x="3964494" y="14364220"/>
                <a:ext cx="4312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AMP</a:t>
                </a:r>
                <a:endParaRPr kumimoji="0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cxnSp>
            <p:nvCxnSpPr>
              <p:cNvPr id="1185" name="コネクタ: カギ線 1184">
                <a:extLst>
                  <a:ext uri="{FF2B5EF4-FFF2-40B4-BE49-F238E27FC236}">
                    <a16:creationId xmlns:a16="http://schemas.microsoft.com/office/drawing/2014/main" id="{337170F6-390B-E1EC-40EA-71AFCF9208DA}"/>
                  </a:ext>
                </a:extLst>
              </p:cNvPr>
              <p:cNvCxnSpPr>
                <a:cxnSpLocks/>
                <a:stCxn id="1193" idx="0"/>
                <a:endCxn id="1160" idx="3"/>
              </p:cNvCxnSpPr>
              <p:nvPr/>
            </p:nvCxnSpPr>
            <p:spPr bwMode="auto">
              <a:xfrm rot="16200000" flipV="1">
                <a:off x="5178643" y="11745916"/>
                <a:ext cx="366269" cy="490309"/>
              </a:xfrm>
              <a:prstGeom prst="bentConnector2">
                <a:avLst/>
              </a:prstGeom>
              <a:solidFill>
                <a:srgbClr val="BBE0E3"/>
              </a:solidFill>
              <a:ln w="25400" cap="flat" cmpd="sng" algn="ctr">
                <a:solidFill>
                  <a:srgbClr val="7030A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</p:grpSp>
        <p:sp>
          <p:nvSpPr>
            <p:cNvPr id="1273" name="テキスト ボックス 1272">
              <a:extLst>
                <a:ext uri="{FF2B5EF4-FFF2-40B4-BE49-F238E27FC236}">
                  <a16:creationId xmlns:a16="http://schemas.microsoft.com/office/drawing/2014/main" id="{B1EBB854-E843-2EC4-FD16-B33F0B167F5A}"/>
                </a:ext>
              </a:extLst>
            </p:cNvPr>
            <p:cNvSpPr txBox="1"/>
            <p:nvPr/>
          </p:nvSpPr>
          <p:spPr>
            <a:xfrm>
              <a:off x="4912471" y="10763820"/>
              <a:ext cx="265399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THz-wave transmitter</a:t>
              </a:r>
              <a:endParaRPr lang="en-US" altLang="ja-JP" b="1" baseline="30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228" name="グループ化 1227">
            <a:extLst>
              <a:ext uri="{FF2B5EF4-FFF2-40B4-BE49-F238E27FC236}">
                <a16:creationId xmlns:a16="http://schemas.microsoft.com/office/drawing/2014/main" id="{21388A13-4B93-A554-AEB2-0CD72611E972}"/>
              </a:ext>
            </a:extLst>
          </p:cNvPr>
          <p:cNvGrpSpPr/>
          <p:nvPr/>
        </p:nvGrpSpPr>
        <p:grpSpPr>
          <a:xfrm>
            <a:off x="7477709" y="8531572"/>
            <a:ext cx="4793387" cy="3190457"/>
            <a:chOff x="7792790" y="10023995"/>
            <a:chExt cx="4793387" cy="3190457"/>
          </a:xfrm>
        </p:grpSpPr>
        <p:grpSp>
          <p:nvGrpSpPr>
            <p:cNvPr id="1117" name="グループ化 1116">
              <a:extLst>
                <a:ext uri="{FF2B5EF4-FFF2-40B4-BE49-F238E27FC236}">
                  <a16:creationId xmlns:a16="http://schemas.microsoft.com/office/drawing/2014/main" id="{D1AD032E-8503-4E9B-C7CF-B700ED27E5E1}"/>
                </a:ext>
              </a:extLst>
            </p:cNvPr>
            <p:cNvGrpSpPr/>
            <p:nvPr/>
          </p:nvGrpSpPr>
          <p:grpSpPr>
            <a:xfrm>
              <a:off x="7792790" y="10043740"/>
              <a:ext cx="4793387" cy="3170712"/>
              <a:chOff x="8008814" y="10072768"/>
              <a:chExt cx="4793387" cy="3170712"/>
            </a:xfrm>
          </p:grpSpPr>
          <p:sp>
            <p:nvSpPr>
              <p:cNvPr id="1115" name="正方形/長方形 1114">
                <a:extLst>
                  <a:ext uri="{FF2B5EF4-FFF2-40B4-BE49-F238E27FC236}">
                    <a16:creationId xmlns:a16="http://schemas.microsoft.com/office/drawing/2014/main" id="{2FE53D8B-C293-D2CA-80C1-72489BBE3354}"/>
                  </a:ext>
                </a:extLst>
              </p:cNvPr>
              <p:cNvSpPr/>
              <p:nvPr/>
            </p:nvSpPr>
            <p:spPr>
              <a:xfrm>
                <a:off x="8080822" y="10072768"/>
                <a:ext cx="4608512" cy="31683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090" name="グループ化 1089">
                <a:extLst>
                  <a:ext uri="{FF2B5EF4-FFF2-40B4-BE49-F238E27FC236}">
                    <a16:creationId xmlns:a16="http://schemas.microsoft.com/office/drawing/2014/main" id="{69144990-3FA7-77A0-788F-106716FAD552}"/>
                  </a:ext>
                </a:extLst>
              </p:cNvPr>
              <p:cNvGrpSpPr/>
              <p:nvPr/>
            </p:nvGrpSpPr>
            <p:grpSpPr>
              <a:xfrm>
                <a:off x="8008814" y="10072768"/>
                <a:ext cx="4793387" cy="3170712"/>
                <a:chOff x="7720782" y="10072768"/>
                <a:chExt cx="4793387" cy="3170712"/>
              </a:xfrm>
            </p:grpSpPr>
            <p:sp>
              <p:nvSpPr>
                <p:cNvPr id="860" name="台形 859">
                  <a:extLst>
                    <a:ext uri="{FF2B5EF4-FFF2-40B4-BE49-F238E27FC236}">
                      <a16:creationId xmlns:a16="http://schemas.microsoft.com/office/drawing/2014/main" id="{BE9C50C4-4FBA-F681-F16B-2263583C44F0}"/>
                    </a:ext>
                  </a:extLst>
                </p:cNvPr>
                <p:cNvSpPr/>
                <p:nvPr/>
              </p:nvSpPr>
              <p:spPr>
                <a:xfrm>
                  <a:off x="8455167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861" name="台形 860">
                  <a:extLst>
                    <a:ext uri="{FF2B5EF4-FFF2-40B4-BE49-F238E27FC236}">
                      <a16:creationId xmlns:a16="http://schemas.microsoft.com/office/drawing/2014/main" id="{EF3FF525-32B8-7699-5D3A-CDD405F2C624}"/>
                    </a:ext>
                  </a:extLst>
                </p:cNvPr>
                <p:cNvSpPr/>
                <p:nvPr/>
              </p:nvSpPr>
              <p:spPr>
                <a:xfrm>
                  <a:off x="8562043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862" name="台形 861">
                  <a:extLst>
                    <a:ext uri="{FF2B5EF4-FFF2-40B4-BE49-F238E27FC236}">
                      <a16:creationId xmlns:a16="http://schemas.microsoft.com/office/drawing/2014/main" id="{84728CC1-4590-BEE4-D788-35FF32EF5BDE}"/>
                    </a:ext>
                  </a:extLst>
                </p:cNvPr>
                <p:cNvSpPr/>
                <p:nvPr/>
              </p:nvSpPr>
              <p:spPr>
                <a:xfrm>
                  <a:off x="8668919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863" name="台形 862">
                  <a:extLst>
                    <a:ext uri="{FF2B5EF4-FFF2-40B4-BE49-F238E27FC236}">
                      <a16:creationId xmlns:a16="http://schemas.microsoft.com/office/drawing/2014/main" id="{B8C0447E-AB6A-D097-B3FA-7966F13465F2}"/>
                    </a:ext>
                  </a:extLst>
                </p:cNvPr>
                <p:cNvSpPr/>
                <p:nvPr/>
              </p:nvSpPr>
              <p:spPr>
                <a:xfrm>
                  <a:off x="8775796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>
                    <a:alpha val="50000"/>
                  </a:sys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864" name="台形 863">
                  <a:extLst>
                    <a:ext uri="{FF2B5EF4-FFF2-40B4-BE49-F238E27FC236}">
                      <a16:creationId xmlns:a16="http://schemas.microsoft.com/office/drawing/2014/main" id="{853458A5-8E46-BBAD-A845-D2224FF75F37}"/>
                    </a:ext>
                  </a:extLst>
                </p:cNvPr>
                <p:cNvSpPr/>
                <p:nvPr/>
              </p:nvSpPr>
              <p:spPr>
                <a:xfrm>
                  <a:off x="8882672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865" name="台形 864">
                  <a:extLst>
                    <a:ext uri="{FF2B5EF4-FFF2-40B4-BE49-F238E27FC236}">
                      <a16:creationId xmlns:a16="http://schemas.microsoft.com/office/drawing/2014/main" id="{58E1A042-04BB-5CD6-39C6-41DF914306E6}"/>
                    </a:ext>
                  </a:extLst>
                </p:cNvPr>
                <p:cNvSpPr/>
                <p:nvPr/>
              </p:nvSpPr>
              <p:spPr>
                <a:xfrm>
                  <a:off x="8989548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866" name="台形 865">
                  <a:extLst>
                    <a:ext uri="{FF2B5EF4-FFF2-40B4-BE49-F238E27FC236}">
                      <a16:creationId xmlns:a16="http://schemas.microsoft.com/office/drawing/2014/main" id="{38D0E3B2-52B8-8FD6-FA50-F3230F4B3C66}"/>
                    </a:ext>
                  </a:extLst>
                </p:cNvPr>
                <p:cNvSpPr/>
                <p:nvPr/>
              </p:nvSpPr>
              <p:spPr>
                <a:xfrm>
                  <a:off x="9096423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867" name="台形 866">
                  <a:extLst>
                    <a:ext uri="{FF2B5EF4-FFF2-40B4-BE49-F238E27FC236}">
                      <a16:creationId xmlns:a16="http://schemas.microsoft.com/office/drawing/2014/main" id="{BC7DA786-C521-4826-A9A6-0FE63112B0E5}"/>
                    </a:ext>
                  </a:extLst>
                </p:cNvPr>
                <p:cNvSpPr/>
                <p:nvPr/>
              </p:nvSpPr>
              <p:spPr>
                <a:xfrm>
                  <a:off x="9203300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868" name="台形 867">
                  <a:extLst>
                    <a:ext uri="{FF2B5EF4-FFF2-40B4-BE49-F238E27FC236}">
                      <a16:creationId xmlns:a16="http://schemas.microsoft.com/office/drawing/2014/main" id="{9C1BB2C5-EFF9-11F9-9BBA-733A8BA4A796}"/>
                    </a:ext>
                  </a:extLst>
                </p:cNvPr>
                <p:cNvSpPr/>
                <p:nvPr/>
              </p:nvSpPr>
              <p:spPr>
                <a:xfrm>
                  <a:off x="9310176" y="10443643"/>
                  <a:ext cx="106877" cy="382533"/>
                </a:xfrm>
                <a:prstGeom prst="trapezoid">
                  <a:avLst/>
                </a:prstGeom>
                <a:solidFill>
                  <a:srgbClr val="FF00FF">
                    <a:alpha val="50000"/>
                  </a:srgbClr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869" name="台形 868">
                  <a:extLst>
                    <a:ext uri="{FF2B5EF4-FFF2-40B4-BE49-F238E27FC236}">
                      <a16:creationId xmlns:a16="http://schemas.microsoft.com/office/drawing/2014/main" id="{B6BF6DDA-3FFC-7D91-A1CC-5B22BA97DA31}"/>
                    </a:ext>
                  </a:extLst>
                </p:cNvPr>
                <p:cNvSpPr/>
                <p:nvPr/>
              </p:nvSpPr>
              <p:spPr>
                <a:xfrm>
                  <a:off x="9417053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870" name="台形 869">
                  <a:extLst>
                    <a:ext uri="{FF2B5EF4-FFF2-40B4-BE49-F238E27FC236}">
                      <a16:creationId xmlns:a16="http://schemas.microsoft.com/office/drawing/2014/main" id="{B14F5047-B73D-7866-519F-7803F89FE58F}"/>
                    </a:ext>
                  </a:extLst>
                </p:cNvPr>
                <p:cNvSpPr/>
                <p:nvPr/>
              </p:nvSpPr>
              <p:spPr>
                <a:xfrm>
                  <a:off x="9523929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871" name="台形 870">
                  <a:extLst>
                    <a:ext uri="{FF2B5EF4-FFF2-40B4-BE49-F238E27FC236}">
                      <a16:creationId xmlns:a16="http://schemas.microsoft.com/office/drawing/2014/main" id="{9F5EF395-5BE1-5452-8A2E-6D2D07AC7F7E}"/>
                    </a:ext>
                  </a:extLst>
                </p:cNvPr>
                <p:cNvSpPr/>
                <p:nvPr/>
              </p:nvSpPr>
              <p:spPr>
                <a:xfrm>
                  <a:off x="9630805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872" name="台形 871">
                  <a:extLst>
                    <a:ext uri="{FF2B5EF4-FFF2-40B4-BE49-F238E27FC236}">
                      <a16:creationId xmlns:a16="http://schemas.microsoft.com/office/drawing/2014/main" id="{D56C030E-D337-29AC-9479-903FDA0F1941}"/>
                    </a:ext>
                  </a:extLst>
                </p:cNvPr>
                <p:cNvSpPr/>
                <p:nvPr/>
              </p:nvSpPr>
              <p:spPr>
                <a:xfrm>
                  <a:off x="9737680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873" name="台形 872">
                  <a:extLst>
                    <a:ext uri="{FF2B5EF4-FFF2-40B4-BE49-F238E27FC236}">
                      <a16:creationId xmlns:a16="http://schemas.microsoft.com/office/drawing/2014/main" id="{1A5D84BA-4AF6-0258-FA4E-7D1D809758CA}"/>
                    </a:ext>
                  </a:extLst>
                </p:cNvPr>
                <p:cNvSpPr/>
                <p:nvPr/>
              </p:nvSpPr>
              <p:spPr>
                <a:xfrm>
                  <a:off x="9844557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874" name="台形 873">
                  <a:extLst>
                    <a:ext uri="{FF2B5EF4-FFF2-40B4-BE49-F238E27FC236}">
                      <a16:creationId xmlns:a16="http://schemas.microsoft.com/office/drawing/2014/main" id="{E89924CC-C26C-3D82-C417-A6D2A7928015}"/>
                    </a:ext>
                  </a:extLst>
                </p:cNvPr>
                <p:cNvSpPr/>
                <p:nvPr/>
              </p:nvSpPr>
              <p:spPr>
                <a:xfrm>
                  <a:off x="9951432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875" name="台形 874">
                  <a:extLst>
                    <a:ext uri="{FF2B5EF4-FFF2-40B4-BE49-F238E27FC236}">
                      <a16:creationId xmlns:a16="http://schemas.microsoft.com/office/drawing/2014/main" id="{1378CA38-EC57-84E8-8395-9CA7D335C01A}"/>
                    </a:ext>
                  </a:extLst>
                </p:cNvPr>
                <p:cNvSpPr/>
                <p:nvPr/>
              </p:nvSpPr>
              <p:spPr>
                <a:xfrm>
                  <a:off x="10058309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876" name="台形 875">
                  <a:extLst>
                    <a:ext uri="{FF2B5EF4-FFF2-40B4-BE49-F238E27FC236}">
                      <a16:creationId xmlns:a16="http://schemas.microsoft.com/office/drawing/2014/main" id="{836119F7-9638-BD4D-790F-791AE3E47749}"/>
                    </a:ext>
                  </a:extLst>
                </p:cNvPr>
                <p:cNvSpPr/>
                <p:nvPr/>
              </p:nvSpPr>
              <p:spPr>
                <a:xfrm>
                  <a:off x="10165185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877" name="台形 876">
                  <a:extLst>
                    <a:ext uri="{FF2B5EF4-FFF2-40B4-BE49-F238E27FC236}">
                      <a16:creationId xmlns:a16="http://schemas.microsoft.com/office/drawing/2014/main" id="{5A5CC021-EA7E-D6BF-A61B-237951B9D6FB}"/>
                    </a:ext>
                  </a:extLst>
                </p:cNvPr>
                <p:cNvSpPr/>
                <p:nvPr/>
              </p:nvSpPr>
              <p:spPr>
                <a:xfrm>
                  <a:off x="10272061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878" name="台形 877">
                  <a:extLst>
                    <a:ext uri="{FF2B5EF4-FFF2-40B4-BE49-F238E27FC236}">
                      <a16:creationId xmlns:a16="http://schemas.microsoft.com/office/drawing/2014/main" id="{37EB8800-AF7C-5625-91B5-B35AD2019CCA}"/>
                    </a:ext>
                  </a:extLst>
                </p:cNvPr>
                <p:cNvSpPr/>
                <p:nvPr/>
              </p:nvSpPr>
              <p:spPr>
                <a:xfrm>
                  <a:off x="10378937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879" name="台形 878">
                  <a:extLst>
                    <a:ext uri="{FF2B5EF4-FFF2-40B4-BE49-F238E27FC236}">
                      <a16:creationId xmlns:a16="http://schemas.microsoft.com/office/drawing/2014/main" id="{A15B8E67-EA55-3CAA-43C1-643E93B7B63D}"/>
                    </a:ext>
                  </a:extLst>
                </p:cNvPr>
                <p:cNvSpPr/>
                <p:nvPr/>
              </p:nvSpPr>
              <p:spPr>
                <a:xfrm>
                  <a:off x="10485813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880" name="台形 879">
                  <a:extLst>
                    <a:ext uri="{FF2B5EF4-FFF2-40B4-BE49-F238E27FC236}">
                      <a16:creationId xmlns:a16="http://schemas.microsoft.com/office/drawing/2014/main" id="{44B31B66-3FA6-0598-F7AD-814BF48397DF}"/>
                    </a:ext>
                  </a:extLst>
                </p:cNvPr>
                <p:cNvSpPr/>
                <p:nvPr/>
              </p:nvSpPr>
              <p:spPr>
                <a:xfrm>
                  <a:off x="10592690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881" name="台形 880">
                  <a:extLst>
                    <a:ext uri="{FF2B5EF4-FFF2-40B4-BE49-F238E27FC236}">
                      <a16:creationId xmlns:a16="http://schemas.microsoft.com/office/drawing/2014/main" id="{F655C55A-EBB3-F711-260D-42848F5E2D41}"/>
                    </a:ext>
                  </a:extLst>
                </p:cNvPr>
                <p:cNvSpPr/>
                <p:nvPr/>
              </p:nvSpPr>
              <p:spPr>
                <a:xfrm>
                  <a:off x="10699566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882" name="台形 881">
                  <a:extLst>
                    <a:ext uri="{FF2B5EF4-FFF2-40B4-BE49-F238E27FC236}">
                      <a16:creationId xmlns:a16="http://schemas.microsoft.com/office/drawing/2014/main" id="{8FD6DE4D-ACED-0907-2EB3-8DE6FE8FEFB0}"/>
                    </a:ext>
                  </a:extLst>
                </p:cNvPr>
                <p:cNvSpPr/>
                <p:nvPr/>
              </p:nvSpPr>
              <p:spPr>
                <a:xfrm>
                  <a:off x="10806442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883" name="台形 882">
                  <a:extLst>
                    <a:ext uri="{FF2B5EF4-FFF2-40B4-BE49-F238E27FC236}">
                      <a16:creationId xmlns:a16="http://schemas.microsoft.com/office/drawing/2014/main" id="{13F426F4-03DA-DB19-2DC8-4BF4E56F4632}"/>
                    </a:ext>
                  </a:extLst>
                </p:cNvPr>
                <p:cNvSpPr/>
                <p:nvPr/>
              </p:nvSpPr>
              <p:spPr>
                <a:xfrm>
                  <a:off x="10913317" y="10443643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884" name="テキスト ボックス 883">
                  <a:extLst>
                    <a:ext uri="{FF2B5EF4-FFF2-40B4-BE49-F238E27FC236}">
                      <a16:creationId xmlns:a16="http://schemas.microsoft.com/office/drawing/2014/main" id="{AEDE5BF4-31FF-B346-C8BC-18AFF6F20114}"/>
                    </a:ext>
                  </a:extLst>
                </p:cNvPr>
                <p:cNvSpPr txBox="1"/>
                <p:nvPr/>
              </p:nvSpPr>
              <p:spPr>
                <a:xfrm>
                  <a:off x="11797305" y="12511838"/>
                  <a:ext cx="716864" cy="326587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kumimoji="1" lang="en-US" altLang="ja-JP" sz="2000" b="1" i="1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ＭＳ Ｐゴシック"/>
                      <a:cs typeface="Calibri" panose="020F0502020204030204" pitchFamily="34" charset="0"/>
                    </a:rPr>
                    <a:t>f</a:t>
                  </a:r>
                  <a:r>
                    <a:rPr kumimoji="1" lang="en-US" altLang="ja-JP" sz="2000" b="1" baseline="-250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ＭＳ Ｐゴシック"/>
                      <a:cs typeface="Calibri" panose="020F0502020204030204" pitchFamily="34" charset="0"/>
                    </a:rPr>
                    <a:t> </a:t>
                  </a:r>
                  <a:r>
                    <a:rPr kumimoji="1" lang="en-US" altLang="ja-JP" sz="2000" b="1" baseline="-25000" dirty="0">
                      <a:solidFill>
                        <a:prstClr val="black"/>
                      </a:solidFill>
                      <a:ea typeface="ＭＳ Ｐゴシック"/>
                    </a:rPr>
                    <a:t>GHz</a:t>
                  </a:r>
                  <a:r>
                    <a:rPr kumimoji="1" lang="en-US" altLang="ja-JP" sz="2000" b="1" dirty="0">
                      <a:solidFill>
                        <a:prstClr val="black"/>
                      </a:solidFill>
                      <a:ea typeface="ＭＳ Ｐゴシック"/>
                    </a:rPr>
                    <a:t> </a:t>
                  </a:r>
                  <a:endParaRPr kumimoji="1" lang="ja-JP" altLang="en-US" sz="2000" b="1" dirty="0">
                    <a:solidFill>
                      <a:prstClr val="black"/>
                    </a:solidFill>
                    <a:ea typeface="ＭＳ Ｐゴシック"/>
                  </a:endParaRPr>
                </a:p>
              </p:txBody>
            </p:sp>
            <p:sp>
              <p:nvSpPr>
                <p:cNvPr id="885" name="テキスト ボックス 884">
                  <a:extLst>
                    <a:ext uri="{FF2B5EF4-FFF2-40B4-BE49-F238E27FC236}">
                      <a16:creationId xmlns:a16="http://schemas.microsoft.com/office/drawing/2014/main" id="{092B7750-0FAA-8931-85E3-D8A3F1C9F818}"/>
                    </a:ext>
                  </a:extLst>
                </p:cNvPr>
                <p:cNvSpPr txBox="1"/>
                <p:nvPr/>
              </p:nvSpPr>
              <p:spPr>
                <a:xfrm>
                  <a:off x="8093220" y="13017382"/>
                  <a:ext cx="705322" cy="2260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kumimoji="1" lang="en-US" altLang="ja-JP" b="1" dirty="0">
                      <a:solidFill>
                        <a:prstClr val="black"/>
                      </a:solidFill>
                      <a:ea typeface="ＭＳ Ｐゴシック"/>
                    </a:rPr>
                    <a:t>252.72</a:t>
                  </a:r>
                  <a:endParaRPr kumimoji="1" lang="ja-JP" altLang="en-US" b="1" dirty="0">
                    <a:solidFill>
                      <a:prstClr val="black"/>
                    </a:solidFill>
                    <a:ea typeface="ＭＳ Ｐゴシック"/>
                  </a:endParaRPr>
                </a:p>
              </p:txBody>
            </p:sp>
            <p:sp>
              <p:nvSpPr>
                <p:cNvPr id="886" name="台形 885">
                  <a:extLst>
                    <a:ext uri="{FF2B5EF4-FFF2-40B4-BE49-F238E27FC236}">
                      <a16:creationId xmlns:a16="http://schemas.microsoft.com/office/drawing/2014/main" id="{B29789A6-9237-54C8-9999-6C5859F6462A}"/>
                    </a:ext>
                  </a:extLst>
                </p:cNvPr>
                <p:cNvSpPr/>
                <p:nvPr/>
              </p:nvSpPr>
              <p:spPr>
                <a:xfrm>
                  <a:off x="8454577" y="11740830"/>
                  <a:ext cx="641679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887" name="台形 886">
                  <a:extLst>
                    <a:ext uri="{FF2B5EF4-FFF2-40B4-BE49-F238E27FC236}">
                      <a16:creationId xmlns:a16="http://schemas.microsoft.com/office/drawing/2014/main" id="{DDA56BDC-3A7D-C8D9-E9BF-9F1A2B1E74AC}"/>
                    </a:ext>
                  </a:extLst>
                </p:cNvPr>
                <p:cNvSpPr/>
                <p:nvPr/>
              </p:nvSpPr>
              <p:spPr>
                <a:xfrm>
                  <a:off x="9099927" y="11740830"/>
                  <a:ext cx="641679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en-US" altLang="ja-JP" sz="1400" kern="0" dirty="0">
                    <a:solidFill>
                      <a:prstClr val="black"/>
                    </a:solidFill>
                    <a:ea typeface="ＭＳ Ｐゴシック"/>
                  </a:endParaRPr>
                </a:p>
              </p:txBody>
            </p:sp>
            <p:sp>
              <p:nvSpPr>
                <p:cNvPr id="888" name="台形 887">
                  <a:extLst>
                    <a:ext uri="{FF2B5EF4-FFF2-40B4-BE49-F238E27FC236}">
                      <a16:creationId xmlns:a16="http://schemas.microsoft.com/office/drawing/2014/main" id="{192B0347-23A4-3D09-0D3E-B43ADA8EE3EF}"/>
                    </a:ext>
                  </a:extLst>
                </p:cNvPr>
                <p:cNvSpPr/>
                <p:nvPr/>
              </p:nvSpPr>
              <p:spPr>
                <a:xfrm>
                  <a:off x="9741677" y="11740830"/>
                  <a:ext cx="641679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889" name="台形 888">
                  <a:extLst>
                    <a:ext uri="{FF2B5EF4-FFF2-40B4-BE49-F238E27FC236}">
                      <a16:creationId xmlns:a16="http://schemas.microsoft.com/office/drawing/2014/main" id="{F567F866-F4A0-C884-B33C-4397C20AE662}"/>
                    </a:ext>
                  </a:extLst>
                </p:cNvPr>
                <p:cNvSpPr/>
                <p:nvPr/>
              </p:nvSpPr>
              <p:spPr>
                <a:xfrm>
                  <a:off x="10382033" y="11740830"/>
                  <a:ext cx="641679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890" name="テキスト ボックス 889">
                  <a:extLst>
                    <a:ext uri="{FF2B5EF4-FFF2-40B4-BE49-F238E27FC236}">
                      <a16:creationId xmlns:a16="http://schemas.microsoft.com/office/drawing/2014/main" id="{A896A5C3-2C3C-34EE-FA0F-71218140844C}"/>
                    </a:ext>
                  </a:extLst>
                </p:cNvPr>
                <p:cNvSpPr txBox="1"/>
                <p:nvPr/>
              </p:nvSpPr>
              <p:spPr>
                <a:xfrm>
                  <a:off x="7720782" y="10183140"/>
                  <a:ext cx="1164101" cy="301465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kumimoji="1" lang="en-US" altLang="ja-JP" dirty="0">
                      <a:solidFill>
                        <a:prstClr val="black"/>
                      </a:solidFill>
                      <a:ea typeface="ＭＳ Ｐゴシック"/>
                    </a:rPr>
                    <a:t>BW(GHz</a:t>
                  </a:r>
                  <a:r>
                    <a:rPr kumimoji="1" lang="en-US" altLang="ja-JP" sz="1600" dirty="0">
                      <a:solidFill>
                        <a:prstClr val="black"/>
                      </a:solidFill>
                      <a:ea typeface="ＭＳ Ｐゴシック"/>
                    </a:rPr>
                    <a:t>)</a:t>
                  </a:r>
                  <a:endParaRPr kumimoji="1" lang="ja-JP" altLang="en-US" sz="1600" dirty="0">
                    <a:solidFill>
                      <a:prstClr val="black"/>
                    </a:solidFill>
                    <a:ea typeface="ＭＳ Ｐゴシック"/>
                  </a:endParaRPr>
                </a:p>
              </p:txBody>
            </p:sp>
            <p:sp>
              <p:nvSpPr>
                <p:cNvPr id="891" name="テキスト ボックス 890">
                  <a:extLst>
                    <a:ext uri="{FF2B5EF4-FFF2-40B4-BE49-F238E27FC236}">
                      <a16:creationId xmlns:a16="http://schemas.microsoft.com/office/drawing/2014/main" id="{C7302ABB-C6EA-3CA1-0C9E-AAA690BBE834}"/>
                    </a:ext>
                  </a:extLst>
                </p:cNvPr>
                <p:cNvSpPr txBox="1"/>
                <p:nvPr/>
              </p:nvSpPr>
              <p:spPr>
                <a:xfrm>
                  <a:off x="7869635" y="10531805"/>
                  <a:ext cx="448842" cy="2260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kumimoji="1" lang="en-US" altLang="ja-JP" dirty="0">
                      <a:solidFill>
                        <a:prstClr val="black"/>
                      </a:solidFill>
                      <a:ea typeface="ＭＳ Ｐゴシック"/>
                    </a:rPr>
                    <a:t>2.16</a:t>
                  </a:r>
                  <a:endParaRPr kumimoji="1" lang="ja-JP" altLang="en-US" dirty="0">
                    <a:solidFill>
                      <a:prstClr val="black"/>
                    </a:solidFill>
                    <a:ea typeface="ＭＳ Ｐゴシック"/>
                  </a:endParaRPr>
                </a:p>
              </p:txBody>
            </p:sp>
            <p:sp>
              <p:nvSpPr>
                <p:cNvPr id="892" name="テキスト ボックス 891">
                  <a:extLst>
                    <a:ext uri="{FF2B5EF4-FFF2-40B4-BE49-F238E27FC236}">
                      <a16:creationId xmlns:a16="http://schemas.microsoft.com/office/drawing/2014/main" id="{9F16F76D-8FD0-736A-0E3E-EDFCA102D87E}"/>
                    </a:ext>
                  </a:extLst>
                </p:cNvPr>
                <p:cNvSpPr txBox="1"/>
                <p:nvPr/>
              </p:nvSpPr>
              <p:spPr>
                <a:xfrm>
                  <a:off x="7854555" y="11165323"/>
                  <a:ext cx="448842" cy="2260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kumimoji="1" lang="en-US" altLang="ja-JP" dirty="0">
                      <a:solidFill>
                        <a:prstClr val="black"/>
                      </a:solidFill>
                      <a:ea typeface="ＭＳ Ｐゴシック"/>
                    </a:rPr>
                    <a:t>8.64</a:t>
                  </a:r>
                  <a:endParaRPr kumimoji="1" lang="ja-JP" altLang="en-US" dirty="0">
                    <a:solidFill>
                      <a:prstClr val="black"/>
                    </a:solidFill>
                    <a:ea typeface="ＭＳ Ｐゴシック"/>
                  </a:endParaRPr>
                </a:p>
              </p:txBody>
            </p:sp>
            <p:sp>
              <p:nvSpPr>
                <p:cNvPr id="893" name="テキスト ボックス 892">
                  <a:extLst>
                    <a:ext uri="{FF2B5EF4-FFF2-40B4-BE49-F238E27FC236}">
                      <a16:creationId xmlns:a16="http://schemas.microsoft.com/office/drawing/2014/main" id="{5FB17B12-66CC-3470-048E-289B23167929}"/>
                    </a:ext>
                  </a:extLst>
                </p:cNvPr>
                <p:cNvSpPr txBox="1"/>
                <p:nvPr/>
              </p:nvSpPr>
              <p:spPr>
                <a:xfrm>
                  <a:off x="7798431" y="11807282"/>
                  <a:ext cx="577082" cy="2260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kumimoji="1" lang="en-US" altLang="ja-JP" dirty="0">
                      <a:solidFill>
                        <a:prstClr val="black"/>
                      </a:solidFill>
                      <a:ea typeface="ＭＳ Ｐゴシック"/>
                    </a:rPr>
                    <a:t>12.96</a:t>
                  </a:r>
                  <a:endParaRPr kumimoji="1" lang="ja-JP" altLang="en-US" dirty="0">
                    <a:solidFill>
                      <a:prstClr val="black"/>
                    </a:solidFill>
                    <a:ea typeface="ＭＳ Ｐゴシック"/>
                  </a:endParaRPr>
                </a:p>
              </p:txBody>
            </p:sp>
            <p:sp>
              <p:nvSpPr>
                <p:cNvPr id="894" name="テキスト ボックス 893">
                  <a:extLst>
                    <a:ext uri="{FF2B5EF4-FFF2-40B4-BE49-F238E27FC236}">
                      <a16:creationId xmlns:a16="http://schemas.microsoft.com/office/drawing/2014/main" id="{8158C78B-F720-A839-5F1F-49F7CFB5A970}"/>
                    </a:ext>
                  </a:extLst>
                </p:cNvPr>
                <p:cNvSpPr txBox="1"/>
                <p:nvPr/>
              </p:nvSpPr>
              <p:spPr>
                <a:xfrm>
                  <a:off x="7797518" y="12542534"/>
                  <a:ext cx="577082" cy="2260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kumimoji="1" lang="en-US" altLang="ja-JP" dirty="0">
                      <a:solidFill>
                        <a:prstClr val="black"/>
                      </a:solidFill>
                      <a:ea typeface="ＭＳ Ｐゴシック"/>
                    </a:rPr>
                    <a:t>17.28</a:t>
                  </a:r>
                  <a:endParaRPr kumimoji="1" lang="ja-JP" altLang="en-US" dirty="0">
                    <a:solidFill>
                      <a:prstClr val="black"/>
                    </a:solidFill>
                    <a:ea typeface="ＭＳ Ｐゴシック"/>
                  </a:endParaRPr>
                </a:p>
              </p:txBody>
            </p:sp>
            <p:sp>
              <p:nvSpPr>
                <p:cNvPr id="895" name="台形 894">
                  <a:extLst>
                    <a:ext uri="{FF2B5EF4-FFF2-40B4-BE49-F238E27FC236}">
                      <a16:creationId xmlns:a16="http://schemas.microsoft.com/office/drawing/2014/main" id="{41C8F44A-2D49-B754-D337-A1090075954F}"/>
                    </a:ext>
                  </a:extLst>
                </p:cNvPr>
                <p:cNvSpPr/>
                <p:nvPr/>
              </p:nvSpPr>
              <p:spPr>
                <a:xfrm>
                  <a:off x="8449252" y="12449349"/>
                  <a:ext cx="855572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lvl="0" algn="ctr">
                    <a:defRPr/>
                  </a:pPr>
                  <a:r>
                    <a:rPr kumimoji="1" lang="en-US" altLang="ja-JP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rPr>
                    <a:t> </a:t>
                  </a:r>
                  <a:endParaRPr lang="en-US" altLang="ja-JP" sz="14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6" name="台形 895">
                  <a:extLst>
                    <a:ext uri="{FF2B5EF4-FFF2-40B4-BE49-F238E27FC236}">
                      <a16:creationId xmlns:a16="http://schemas.microsoft.com/office/drawing/2014/main" id="{BD25A2B3-660C-8F02-2732-12B603E60D26}"/>
                    </a:ext>
                  </a:extLst>
                </p:cNvPr>
                <p:cNvSpPr/>
                <p:nvPr/>
              </p:nvSpPr>
              <p:spPr>
                <a:xfrm>
                  <a:off x="9304919" y="12449349"/>
                  <a:ext cx="855572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rPr>
                    <a:t> </a:t>
                  </a:r>
                  <a:endParaRPr lang="en-US" altLang="ja-JP" sz="1400" kern="0" dirty="0">
                    <a:solidFill>
                      <a:prstClr val="black"/>
                    </a:solidFill>
                    <a:ea typeface="ＭＳ Ｐゴシック"/>
                  </a:endParaRPr>
                </a:p>
              </p:txBody>
            </p:sp>
            <p:sp>
              <p:nvSpPr>
                <p:cNvPr id="897" name="台形 896">
                  <a:extLst>
                    <a:ext uri="{FF2B5EF4-FFF2-40B4-BE49-F238E27FC236}">
                      <a16:creationId xmlns:a16="http://schemas.microsoft.com/office/drawing/2014/main" id="{46C6DA0B-4A8B-78B6-6EAD-76C3FBA83CA1}"/>
                    </a:ext>
                  </a:extLst>
                </p:cNvPr>
                <p:cNvSpPr/>
                <p:nvPr/>
              </p:nvSpPr>
              <p:spPr>
                <a:xfrm>
                  <a:off x="10160586" y="12449349"/>
                  <a:ext cx="855572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rPr>
                    <a:t> </a:t>
                  </a:r>
                  <a:endParaRPr kumimoji="1" lang="ja-JP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cxnSp>
              <p:nvCxnSpPr>
                <p:cNvPr id="898" name="直線コネクタ 897">
                  <a:extLst>
                    <a:ext uri="{FF2B5EF4-FFF2-40B4-BE49-F238E27FC236}">
                      <a16:creationId xmlns:a16="http://schemas.microsoft.com/office/drawing/2014/main" id="{CB4D6DB3-2BB5-526C-6AA5-61499DA200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45880" y="10455645"/>
                  <a:ext cx="0" cy="2458653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bg1">
                      <a:lumMod val="50000"/>
                    </a:schemeClr>
                  </a:solidFill>
                  <a:prstDash val="sysDash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899" name="グループ化 898">
                  <a:extLst>
                    <a:ext uri="{FF2B5EF4-FFF2-40B4-BE49-F238E27FC236}">
                      <a16:creationId xmlns:a16="http://schemas.microsoft.com/office/drawing/2014/main" id="{18C67D5F-D108-A935-E692-D7D8DA63B503}"/>
                    </a:ext>
                  </a:extLst>
                </p:cNvPr>
                <p:cNvGrpSpPr/>
                <p:nvPr/>
              </p:nvGrpSpPr>
              <p:grpSpPr>
                <a:xfrm>
                  <a:off x="8313519" y="12804798"/>
                  <a:ext cx="3703317" cy="61280"/>
                  <a:chOff x="700540" y="5908121"/>
                  <a:chExt cx="8102899" cy="80101"/>
                </a:xfrm>
              </p:grpSpPr>
              <p:cxnSp>
                <p:nvCxnSpPr>
                  <p:cNvPr id="1001" name="直線矢印コネクタ 1000">
                    <a:extLst>
                      <a:ext uri="{FF2B5EF4-FFF2-40B4-BE49-F238E27FC236}">
                        <a16:creationId xmlns:a16="http://schemas.microsoft.com/office/drawing/2014/main" id="{3CF9F24F-0CF8-F9E4-B121-50A8044CCA7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00540" y="5939965"/>
                    <a:ext cx="8102899" cy="0"/>
                  </a:xfrm>
                  <a:prstGeom prst="straightConnector1">
                    <a:avLst/>
                  </a:prstGeom>
                  <a:noFill/>
                  <a:ln w="317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med" len="med"/>
                    <a:tailEnd type="none" w="med" len="med"/>
                  </a:ln>
                  <a:effectLst/>
                </p:spPr>
              </p:cxnSp>
              <p:sp>
                <p:nvSpPr>
                  <p:cNvPr id="1002" name="正方形/長方形 1001">
                    <a:extLst>
                      <a:ext uri="{FF2B5EF4-FFF2-40B4-BE49-F238E27FC236}">
                        <a16:creationId xmlns:a16="http://schemas.microsoft.com/office/drawing/2014/main" id="{1B03F6CF-08D5-181E-F992-93AE664B7ECD}"/>
                      </a:ext>
                    </a:extLst>
                  </p:cNvPr>
                  <p:cNvSpPr/>
                  <p:nvPr/>
                </p:nvSpPr>
                <p:spPr>
                  <a:xfrm>
                    <a:off x="1707049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003" name="正方形/長方形 1002">
                    <a:extLst>
                      <a:ext uri="{FF2B5EF4-FFF2-40B4-BE49-F238E27FC236}">
                        <a16:creationId xmlns:a16="http://schemas.microsoft.com/office/drawing/2014/main" id="{C460B859-BAC2-D9A3-55DF-5DC2E7EA4C84}"/>
                      </a:ext>
                    </a:extLst>
                  </p:cNvPr>
                  <p:cNvSpPr/>
                  <p:nvPr/>
                </p:nvSpPr>
                <p:spPr>
                  <a:xfrm>
                    <a:off x="2253410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004" name="正方形/長方形 1003">
                    <a:extLst>
                      <a:ext uri="{FF2B5EF4-FFF2-40B4-BE49-F238E27FC236}">
                        <a16:creationId xmlns:a16="http://schemas.microsoft.com/office/drawing/2014/main" id="{640F4B83-A10D-D179-7818-32E9BA2A5CD7}"/>
                      </a:ext>
                    </a:extLst>
                  </p:cNvPr>
                  <p:cNvSpPr/>
                  <p:nvPr/>
                </p:nvSpPr>
                <p:spPr>
                  <a:xfrm>
                    <a:off x="2799771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005" name="正方形/長方形 1004">
                    <a:extLst>
                      <a:ext uri="{FF2B5EF4-FFF2-40B4-BE49-F238E27FC236}">
                        <a16:creationId xmlns:a16="http://schemas.microsoft.com/office/drawing/2014/main" id="{DBE1108F-46AA-E0FB-13DE-28D15B8E9E19}"/>
                      </a:ext>
                    </a:extLst>
                  </p:cNvPr>
                  <p:cNvSpPr/>
                  <p:nvPr/>
                </p:nvSpPr>
                <p:spPr>
                  <a:xfrm>
                    <a:off x="3346132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006" name="正方形/長方形 1005">
                    <a:extLst>
                      <a:ext uri="{FF2B5EF4-FFF2-40B4-BE49-F238E27FC236}">
                        <a16:creationId xmlns:a16="http://schemas.microsoft.com/office/drawing/2014/main" id="{2C2AFC24-35A9-8942-1764-D27045D31BF2}"/>
                      </a:ext>
                    </a:extLst>
                  </p:cNvPr>
                  <p:cNvSpPr/>
                  <p:nvPr/>
                </p:nvSpPr>
                <p:spPr>
                  <a:xfrm>
                    <a:off x="3892493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007" name="正方形/長方形 1006">
                    <a:extLst>
                      <a:ext uri="{FF2B5EF4-FFF2-40B4-BE49-F238E27FC236}">
                        <a16:creationId xmlns:a16="http://schemas.microsoft.com/office/drawing/2014/main" id="{0DAA834F-B8D8-9722-30A4-AAD01C415190}"/>
                      </a:ext>
                    </a:extLst>
                  </p:cNvPr>
                  <p:cNvSpPr/>
                  <p:nvPr/>
                </p:nvSpPr>
                <p:spPr>
                  <a:xfrm>
                    <a:off x="4438854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008" name="正方形/長方形 1007">
                    <a:extLst>
                      <a:ext uri="{FF2B5EF4-FFF2-40B4-BE49-F238E27FC236}">
                        <a16:creationId xmlns:a16="http://schemas.microsoft.com/office/drawing/2014/main" id="{BEE9B298-EE0E-4E55-BD81-F9A2D1EC004B}"/>
                      </a:ext>
                    </a:extLst>
                  </p:cNvPr>
                  <p:cNvSpPr/>
                  <p:nvPr/>
                </p:nvSpPr>
                <p:spPr>
                  <a:xfrm>
                    <a:off x="4985215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009" name="正方形/長方形 1008">
                    <a:extLst>
                      <a:ext uri="{FF2B5EF4-FFF2-40B4-BE49-F238E27FC236}">
                        <a16:creationId xmlns:a16="http://schemas.microsoft.com/office/drawing/2014/main" id="{A350BA91-018B-B7ED-511A-7EFCCD28B6B6}"/>
                      </a:ext>
                    </a:extLst>
                  </p:cNvPr>
                  <p:cNvSpPr/>
                  <p:nvPr/>
                </p:nvSpPr>
                <p:spPr>
                  <a:xfrm>
                    <a:off x="5531576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010" name="正方形/長方形 1009">
                    <a:extLst>
                      <a:ext uri="{FF2B5EF4-FFF2-40B4-BE49-F238E27FC236}">
                        <a16:creationId xmlns:a16="http://schemas.microsoft.com/office/drawing/2014/main" id="{8F3E92F9-16BD-2B6A-D5C7-06DC53F3E620}"/>
                      </a:ext>
                    </a:extLst>
                  </p:cNvPr>
                  <p:cNvSpPr/>
                  <p:nvPr/>
                </p:nvSpPr>
                <p:spPr>
                  <a:xfrm>
                    <a:off x="6077937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011" name="正方形/長方形 1010">
                    <a:extLst>
                      <a:ext uri="{FF2B5EF4-FFF2-40B4-BE49-F238E27FC236}">
                        <a16:creationId xmlns:a16="http://schemas.microsoft.com/office/drawing/2014/main" id="{2A39CE75-F4B9-0BB1-812E-3CC23A41150A}"/>
                      </a:ext>
                    </a:extLst>
                  </p:cNvPr>
                  <p:cNvSpPr/>
                  <p:nvPr/>
                </p:nvSpPr>
                <p:spPr>
                  <a:xfrm>
                    <a:off x="6624298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012" name="正方形/長方形 1011">
                    <a:extLst>
                      <a:ext uri="{FF2B5EF4-FFF2-40B4-BE49-F238E27FC236}">
                        <a16:creationId xmlns:a16="http://schemas.microsoft.com/office/drawing/2014/main" id="{858AABCC-F59B-355D-4247-2B721CC41057}"/>
                      </a:ext>
                    </a:extLst>
                  </p:cNvPr>
                  <p:cNvSpPr/>
                  <p:nvPr/>
                </p:nvSpPr>
                <p:spPr>
                  <a:xfrm>
                    <a:off x="7170659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013" name="正方形/長方形 1012">
                    <a:extLst>
                      <a:ext uri="{FF2B5EF4-FFF2-40B4-BE49-F238E27FC236}">
                        <a16:creationId xmlns:a16="http://schemas.microsoft.com/office/drawing/2014/main" id="{F1643BBF-D4F9-B05B-7E96-A052AF84B666}"/>
                      </a:ext>
                    </a:extLst>
                  </p:cNvPr>
                  <p:cNvSpPr/>
                  <p:nvPr/>
                </p:nvSpPr>
                <p:spPr>
                  <a:xfrm>
                    <a:off x="7717020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014" name="正方形/長方形 1013">
                    <a:extLst>
                      <a:ext uri="{FF2B5EF4-FFF2-40B4-BE49-F238E27FC236}">
                        <a16:creationId xmlns:a16="http://schemas.microsoft.com/office/drawing/2014/main" id="{99D1B1BD-FBC4-F0C2-8002-2A507E82F6F0}"/>
                      </a:ext>
                    </a:extLst>
                  </p:cNvPr>
                  <p:cNvSpPr/>
                  <p:nvPr/>
                </p:nvSpPr>
                <p:spPr>
                  <a:xfrm>
                    <a:off x="8263377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015" name="正方形/長方形 1014">
                    <a:extLst>
                      <a:ext uri="{FF2B5EF4-FFF2-40B4-BE49-F238E27FC236}">
                        <a16:creationId xmlns:a16="http://schemas.microsoft.com/office/drawing/2014/main" id="{411CAEBD-5C35-F072-255F-6DE7C9F39452}"/>
                      </a:ext>
                    </a:extLst>
                  </p:cNvPr>
                  <p:cNvSpPr/>
                  <p:nvPr/>
                </p:nvSpPr>
                <p:spPr>
                  <a:xfrm>
                    <a:off x="1207257" y="5908121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016" name="正方形/長方形 1015">
                    <a:extLst>
                      <a:ext uri="{FF2B5EF4-FFF2-40B4-BE49-F238E27FC236}">
                        <a16:creationId xmlns:a16="http://schemas.microsoft.com/office/drawing/2014/main" id="{3A39B989-AA39-2F93-53A1-908BD483B793}"/>
                      </a:ext>
                    </a:extLst>
                  </p:cNvPr>
                  <p:cNvSpPr/>
                  <p:nvPr/>
                </p:nvSpPr>
                <p:spPr>
                  <a:xfrm>
                    <a:off x="725529" y="5909013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</p:grpSp>
            <p:grpSp>
              <p:nvGrpSpPr>
                <p:cNvPr id="900" name="グループ化 899">
                  <a:extLst>
                    <a:ext uri="{FF2B5EF4-FFF2-40B4-BE49-F238E27FC236}">
                      <a16:creationId xmlns:a16="http://schemas.microsoft.com/office/drawing/2014/main" id="{E29D75D7-9E99-DBCB-BEBD-EB287DE6AA8B}"/>
                    </a:ext>
                  </a:extLst>
                </p:cNvPr>
                <p:cNvGrpSpPr/>
                <p:nvPr/>
              </p:nvGrpSpPr>
              <p:grpSpPr>
                <a:xfrm>
                  <a:off x="8324881" y="12096372"/>
                  <a:ext cx="3703317" cy="61280"/>
                  <a:chOff x="700540" y="5908121"/>
                  <a:chExt cx="8102899" cy="80101"/>
                </a:xfrm>
              </p:grpSpPr>
              <p:cxnSp>
                <p:nvCxnSpPr>
                  <p:cNvPr id="985" name="直線矢印コネクタ 984">
                    <a:extLst>
                      <a:ext uri="{FF2B5EF4-FFF2-40B4-BE49-F238E27FC236}">
                        <a16:creationId xmlns:a16="http://schemas.microsoft.com/office/drawing/2014/main" id="{C9B6C441-2E86-4FCF-B18F-02A03A9E5DA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00540" y="5939965"/>
                    <a:ext cx="8102899" cy="0"/>
                  </a:xfrm>
                  <a:prstGeom prst="straightConnector1">
                    <a:avLst/>
                  </a:prstGeom>
                  <a:noFill/>
                  <a:ln w="317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med" len="med"/>
                    <a:tailEnd type="none" w="med" len="med"/>
                  </a:ln>
                  <a:effectLst/>
                </p:spPr>
              </p:cxnSp>
              <p:sp>
                <p:nvSpPr>
                  <p:cNvPr id="986" name="正方形/長方形 985">
                    <a:extLst>
                      <a:ext uri="{FF2B5EF4-FFF2-40B4-BE49-F238E27FC236}">
                        <a16:creationId xmlns:a16="http://schemas.microsoft.com/office/drawing/2014/main" id="{7C91B51A-750E-DC50-FEEB-BB943326229F}"/>
                      </a:ext>
                    </a:extLst>
                  </p:cNvPr>
                  <p:cNvSpPr/>
                  <p:nvPr/>
                </p:nvSpPr>
                <p:spPr>
                  <a:xfrm>
                    <a:off x="1707049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87" name="正方形/長方形 986">
                    <a:extLst>
                      <a:ext uri="{FF2B5EF4-FFF2-40B4-BE49-F238E27FC236}">
                        <a16:creationId xmlns:a16="http://schemas.microsoft.com/office/drawing/2014/main" id="{816FA3CF-E41F-2AD2-B796-D3E245D36D99}"/>
                      </a:ext>
                    </a:extLst>
                  </p:cNvPr>
                  <p:cNvSpPr/>
                  <p:nvPr/>
                </p:nvSpPr>
                <p:spPr>
                  <a:xfrm>
                    <a:off x="2253410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88" name="正方形/長方形 987">
                    <a:extLst>
                      <a:ext uri="{FF2B5EF4-FFF2-40B4-BE49-F238E27FC236}">
                        <a16:creationId xmlns:a16="http://schemas.microsoft.com/office/drawing/2014/main" id="{36A79AEE-33DE-E53F-F979-977701BF0C5C}"/>
                      </a:ext>
                    </a:extLst>
                  </p:cNvPr>
                  <p:cNvSpPr/>
                  <p:nvPr/>
                </p:nvSpPr>
                <p:spPr>
                  <a:xfrm>
                    <a:off x="2799771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89" name="正方形/長方形 988">
                    <a:extLst>
                      <a:ext uri="{FF2B5EF4-FFF2-40B4-BE49-F238E27FC236}">
                        <a16:creationId xmlns:a16="http://schemas.microsoft.com/office/drawing/2014/main" id="{D482263A-3B90-A13F-D77A-090101F21C45}"/>
                      </a:ext>
                    </a:extLst>
                  </p:cNvPr>
                  <p:cNvSpPr/>
                  <p:nvPr/>
                </p:nvSpPr>
                <p:spPr>
                  <a:xfrm>
                    <a:off x="3346132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90" name="正方形/長方形 989">
                    <a:extLst>
                      <a:ext uri="{FF2B5EF4-FFF2-40B4-BE49-F238E27FC236}">
                        <a16:creationId xmlns:a16="http://schemas.microsoft.com/office/drawing/2014/main" id="{0E867B6F-8CA6-A4F9-41DB-BD20CFA752FC}"/>
                      </a:ext>
                    </a:extLst>
                  </p:cNvPr>
                  <p:cNvSpPr/>
                  <p:nvPr/>
                </p:nvSpPr>
                <p:spPr>
                  <a:xfrm>
                    <a:off x="3892493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91" name="正方形/長方形 990">
                    <a:extLst>
                      <a:ext uri="{FF2B5EF4-FFF2-40B4-BE49-F238E27FC236}">
                        <a16:creationId xmlns:a16="http://schemas.microsoft.com/office/drawing/2014/main" id="{6C371915-EC7B-3831-6CCC-D430568257D0}"/>
                      </a:ext>
                    </a:extLst>
                  </p:cNvPr>
                  <p:cNvSpPr/>
                  <p:nvPr/>
                </p:nvSpPr>
                <p:spPr>
                  <a:xfrm>
                    <a:off x="4438854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92" name="正方形/長方形 991">
                    <a:extLst>
                      <a:ext uri="{FF2B5EF4-FFF2-40B4-BE49-F238E27FC236}">
                        <a16:creationId xmlns:a16="http://schemas.microsoft.com/office/drawing/2014/main" id="{861C3909-E5BC-2416-880C-DE220648AECE}"/>
                      </a:ext>
                    </a:extLst>
                  </p:cNvPr>
                  <p:cNvSpPr/>
                  <p:nvPr/>
                </p:nvSpPr>
                <p:spPr>
                  <a:xfrm>
                    <a:off x="4985215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93" name="正方形/長方形 992">
                    <a:extLst>
                      <a:ext uri="{FF2B5EF4-FFF2-40B4-BE49-F238E27FC236}">
                        <a16:creationId xmlns:a16="http://schemas.microsoft.com/office/drawing/2014/main" id="{85422A18-CD4A-C590-AD70-F8AAD4EC3B23}"/>
                      </a:ext>
                    </a:extLst>
                  </p:cNvPr>
                  <p:cNvSpPr/>
                  <p:nvPr/>
                </p:nvSpPr>
                <p:spPr>
                  <a:xfrm>
                    <a:off x="5531576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94" name="正方形/長方形 993">
                    <a:extLst>
                      <a:ext uri="{FF2B5EF4-FFF2-40B4-BE49-F238E27FC236}">
                        <a16:creationId xmlns:a16="http://schemas.microsoft.com/office/drawing/2014/main" id="{E664603E-3062-C3FE-C1C0-D87A1ABC7186}"/>
                      </a:ext>
                    </a:extLst>
                  </p:cNvPr>
                  <p:cNvSpPr/>
                  <p:nvPr/>
                </p:nvSpPr>
                <p:spPr>
                  <a:xfrm>
                    <a:off x="6077937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95" name="正方形/長方形 994">
                    <a:extLst>
                      <a:ext uri="{FF2B5EF4-FFF2-40B4-BE49-F238E27FC236}">
                        <a16:creationId xmlns:a16="http://schemas.microsoft.com/office/drawing/2014/main" id="{0E12F9D3-4814-3ED7-01B5-B193A64B1022}"/>
                      </a:ext>
                    </a:extLst>
                  </p:cNvPr>
                  <p:cNvSpPr/>
                  <p:nvPr/>
                </p:nvSpPr>
                <p:spPr>
                  <a:xfrm>
                    <a:off x="6624298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96" name="正方形/長方形 995">
                    <a:extLst>
                      <a:ext uri="{FF2B5EF4-FFF2-40B4-BE49-F238E27FC236}">
                        <a16:creationId xmlns:a16="http://schemas.microsoft.com/office/drawing/2014/main" id="{FA6D8B35-ED9B-1D66-66F9-4349E1083518}"/>
                      </a:ext>
                    </a:extLst>
                  </p:cNvPr>
                  <p:cNvSpPr/>
                  <p:nvPr/>
                </p:nvSpPr>
                <p:spPr>
                  <a:xfrm>
                    <a:off x="7170659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97" name="正方形/長方形 996">
                    <a:extLst>
                      <a:ext uri="{FF2B5EF4-FFF2-40B4-BE49-F238E27FC236}">
                        <a16:creationId xmlns:a16="http://schemas.microsoft.com/office/drawing/2014/main" id="{37454FA1-8E0F-0789-D4A6-B1D53947FC25}"/>
                      </a:ext>
                    </a:extLst>
                  </p:cNvPr>
                  <p:cNvSpPr/>
                  <p:nvPr/>
                </p:nvSpPr>
                <p:spPr>
                  <a:xfrm>
                    <a:off x="7717020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98" name="正方形/長方形 997">
                    <a:extLst>
                      <a:ext uri="{FF2B5EF4-FFF2-40B4-BE49-F238E27FC236}">
                        <a16:creationId xmlns:a16="http://schemas.microsoft.com/office/drawing/2014/main" id="{9C81C5ED-18E6-8F8C-7AD8-DFAB27B875D5}"/>
                      </a:ext>
                    </a:extLst>
                  </p:cNvPr>
                  <p:cNvSpPr/>
                  <p:nvPr/>
                </p:nvSpPr>
                <p:spPr>
                  <a:xfrm>
                    <a:off x="8263377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99" name="正方形/長方形 998">
                    <a:extLst>
                      <a:ext uri="{FF2B5EF4-FFF2-40B4-BE49-F238E27FC236}">
                        <a16:creationId xmlns:a16="http://schemas.microsoft.com/office/drawing/2014/main" id="{52E7739F-97F5-91CB-EA1C-34E44D5C0AD2}"/>
                      </a:ext>
                    </a:extLst>
                  </p:cNvPr>
                  <p:cNvSpPr/>
                  <p:nvPr/>
                </p:nvSpPr>
                <p:spPr>
                  <a:xfrm>
                    <a:off x="1207257" y="5908121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000" name="正方形/長方形 999">
                    <a:extLst>
                      <a:ext uri="{FF2B5EF4-FFF2-40B4-BE49-F238E27FC236}">
                        <a16:creationId xmlns:a16="http://schemas.microsoft.com/office/drawing/2014/main" id="{6B41F5AE-EFE8-8298-BBE3-CEB98483BCB7}"/>
                      </a:ext>
                    </a:extLst>
                  </p:cNvPr>
                  <p:cNvSpPr/>
                  <p:nvPr/>
                </p:nvSpPr>
                <p:spPr>
                  <a:xfrm>
                    <a:off x="725529" y="5909013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</p:grpSp>
            <p:grpSp>
              <p:nvGrpSpPr>
                <p:cNvPr id="901" name="グループ化 900">
                  <a:extLst>
                    <a:ext uri="{FF2B5EF4-FFF2-40B4-BE49-F238E27FC236}">
                      <a16:creationId xmlns:a16="http://schemas.microsoft.com/office/drawing/2014/main" id="{1B783B0F-ED5C-932B-3A93-2023ACB3A3D7}"/>
                    </a:ext>
                  </a:extLst>
                </p:cNvPr>
                <p:cNvGrpSpPr/>
                <p:nvPr/>
              </p:nvGrpSpPr>
              <p:grpSpPr>
                <a:xfrm>
                  <a:off x="8303074" y="11452106"/>
                  <a:ext cx="3703317" cy="61280"/>
                  <a:chOff x="700540" y="5908121"/>
                  <a:chExt cx="8102899" cy="80101"/>
                </a:xfrm>
              </p:grpSpPr>
              <p:cxnSp>
                <p:nvCxnSpPr>
                  <p:cNvPr id="969" name="直線矢印コネクタ 968">
                    <a:extLst>
                      <a:ext uri="{FF2B5EF4-FFF2-40B4-BE49-F238E27FC236}">
                        <a16:creationId xmlns:a16="http://schemas.microsoft.com/office/drawing/2014/main" id="{B0C9D8A1-019A-4BAC-CBD3-FAD3BD4444C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00540" y="5939965"/>
                    <a:ext cx="8102899" cy="0"/>
                  </a:xfrm>
                  <a:prstGeom prst="straightConnector1">
                    <a:avLst/>
                  </a:prstGeom>
                  <a:noFill/>
                  <a:ln w="317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med" len="med"/>
                    <a:tailEnd type="none" w="med" len="med"/>
                  </a:ln>
                  <a:effectLst/>
                </p:spPr>
              </p:cxnSp>
              <p:sp>
                <p:nvSpPr>
                  <p:cNvPr id="970" name="正方形/長方形 969">
                    <a:extLst>
                      <a:ext uri="{FF2B5EF4-FFF2-40B4-BE49-F238E27FC236}">
                        <a16:creationId xmlns:a16="http://schemas.microsoft.com/office/drawing/2014/main" id="{CDBF916F-BE11-DEE5-53E0-EA0F3E2B1D6D}"/>
                      </a:ext>
                    </a:extLst>
                  </p:cNvPr>
                  <p:cNvSpPr/>
                  <p:nvPr/>
                </p:nvSpPr>
                <p:spPr>
                  <a:xfrm>
                    <a:off x="1707049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71" name="正方形/長方形 970">
                    <a:extLst>
                      <a:ext uri="{FF2B5EF4-FFF2-40B4-BE49-F238E27FC236}">
                        <a16:creationId xmlns:a16="http://schemas.microsoft.com/office/drawing/2014/main" id="{03D9627F-AFC5-16D7-CFF6-56EA922EE2AF}"/>
                      </a:ext>
                    </a:extLst>
                  </p:cNvPr>
                  <p:cNvSpPr/>
                  <p:nvPr/>
                </p:nvSpPr>
                <p:spPr>
                  <a:xfrm>
                    <a:off x="2253410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72" name="正方形/長方形 971">
                    <a:extLst>
                      <a:ext uri="{FF2B5EF4-FFF2-40B4-BE49-F238E27FC236}">
                        <a16:creationId xmlns:a16="http://schemas.microsoft.com/office/drawing/2014/main" id="{06D25ACB-E999-53D0-CF03-E167BE76DCC4}"/>
                      </a:ext>
                    </a:extLst>
                  </p:cNvPr>
                  <p:cNvSpPr/>
                  <p:nvPr/>
                </p:nvSpPr>
                <p:spPr>
                  <a:xfrm>
                    <a:off x="2799771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73" name="正方形/長方形 972">
                    <a:extLst>
                      <a:ext uri="{FF2B5EF4-FFF2-40B4-BE49-F238E27FC236}">
                        <a16:creationId xmlns:a16="http://schemas.microsoft.com/office/drawing/2014/main" id="{F13E5DBD-B761-DA67-3CD7-B0A471CCC307}"/>
                      </a:ext>
                    </a:extLst>
                  </p:cNvPr>
                  <p:cNvSpPr/>
                  <p:nvPr/>
                </p:nvSpPr>
                <p:spPr>
                  <a:xfrm>
                    <a:off x="3346132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74" name="正方形/長方形 973">
                    <a:extLst>
                      <a:ext uri="{FF2B5EF4-FFF2-40B4-BE49-F238E27FC236}">
                        <a16:creationId xmlns:a16="http://schemas.microsoft.com/office/drawing/2014/main" id="{6C1BD68C-8A9B-C210-F225-D812C8423210}"/>
                      </a:ext>
                    </a:extLst>
                  </p:cNvPr>
                  <p:cNvSpPr/>
                  <p:nvPr/>
                </p:nvSpPr>
                <p:spPr>
                  <a:xfrm>
                    <a:off x="3892493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75" name="正方形/長方形 974">
                    <a:extLst>
                      <a:ext uri="{FF2B5EF4-FFF2-40B4-BE49-F238E27FC236}">
                        <a16:creationId xmlns:a16="http://schemas.microsoft.com/office/drawing/2014/main" id="{99893AF7-5930-F3B0-5A75-25C2AE9633C3}"/>
                      </a:ext>
                    </a:extLst>
                  </p:cNvPr>
                  <p:cNvSpPr/>
                  <p:nvPr/>
                </p:nvSpPr>
                <p:spPr>
                  <a:xfrm>
                    <a:off x="4438854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76" name="正方形/長方形 975">
                    <a:extLst>
                      <a:ext uri="{FF2B5EF4-FFF2-40B4-BE49-F238E27FC236}">
                        <a16:creationId xmlns:a16="http://schemas.microsoft.com/office/drawing/2014/main" id="{1BE4F057-B044-338E-89C8-E71DFAF47D13}"/>
                      </a:ext>
                    </a:extLst>
                  </p:cNvPr>
                  <p:cNvSpPr/>
                  <p:nvPr/>
                </p:nvSpPr>
                <p:spPr>
                  <a:xfrm>
                    <a:off x="4985215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77" name="正方形/長方形 976">
                    <a:extLst>
                      <a:ext uri="{FF2B5EF4-FFF2-40B4-BE49-F238E27FC236}">
                        <a16:creationId xmlns:a16="http://schemas.microsoft.com/office/drawing/2014/main" id="{98ED1389-7C99-6DA5-F364-BC1640E29610}"/>
                      </a:ext>
                    </a:extLst>
                  </p:cNvPr>
                  <p:cNvSpPr/>
                  <p:nvPr/>
                </p:nvSpPr>
                <p:spPr>
                  <a:xfrm>
                    <a:off x="5531576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78" name="正方形/長方形 977">
                    <a:extLst>
                      <a:ext uri="{FF2B5EF4-FFF2-40B4-BE49-F238E27FC236}">
                        <a16:creationId xmlns:a16="http://schemas.microsoft.com/office/drawing/2014/main" id="{D83BDB5B-BD23-3613-EC08-91B81F5B24AA}"/>
                      </a:ext>
                    </a:extLst>
                  </p:cNvPr>
                  <p:cNvSpPr/>
                  <p:nvPr/>
                </p:nvSpPr>
                <p:spPr>
                  <a:xfrm>
                    <a:off x="6077937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79" name="正方形/長方形 978">
                    <a:extLst>
                      <a:ext uri="{FF2B5EF4-FFF2-40B4-BE49-F238E27FC236}">
                        <a16:creationId xmlns:a16="http://schemas.microsoft.com/office/drawing/2014/main" id="{0CE0967D-E447-E7F0-62D9-5E0141B219A2}"/>
                      </a:ext>
                    </a:extLst>
                  </p:cNvPr>
                  <p:cNvSpPr/>
                  <p:nvPr/>
                </p:nvSpPr>
                <p:spPr>
                  <a:xfrm>
                    <a:off x="6624298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80" name="正方形/長方形 979">
                    <a:extLst>
                      <a:ext uri="{FF2B5EF4-FFF2-40B4-BE49-F238E27FC236}">
                        <a16:creationId xmlns:a16="http://schemas.microsoft.com/office/drawing/2014/main" id="{C6317263-EF53-BE15-44D7-B42D10B8DFC9}"/>
                      </a:ext>
                    </a:extLst>
                  </p:cNvPr>
                  <p:cNvSpPr/>
                  <p:nvPr/>
                </p:nvSpPr>
                <p:spPr>
                  <a:xfrm>
                    <a:off x="7170659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81" name="正方形/長方形 980">
                    <a:extLst>
                      <a:ext uri="{FF2B5EF4-FFF2-40B4-BE49-F238E27FC236}">
                        <a16:creationId xmlns:a16="http://schemas.microsoft.com/office/drawing/2014/main" id="{DABD1492-9F4B-8791-7A81-9FA6A073A1D8}"/>
                      </a:ext>
                    </a:extLst>
                  </p:cNvPr>
                  <p:cNvSpPr/>
                  <p:nvPr/>
                </p:nvSpPr>
                <p:spPr>
                  <a:xfrm>
                    <a:off x="7717020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82" name="正方形/長方形 981">
                    <a:extLst>
                      <a:ext uri="{FF2B5EF4-FFF2-40B4-BE49-F238E27FC236}">
                        <a16:creationId xmlns:a16="http://schemas.microsoft.com/office/drawing/2014/main" id="{303809F5-D894-237E-4240-5E4854AF0D25}"/>
                      </a:ext>
                    </a:extLst>
                  </p:cNvPr>
                  <p:cNvSpPr/>
                  <p:nvPr/>
                </p:nvSpPr>
                <p:spPr>
                  <a:xfrm>
                    <a:off x="8263377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83" name="正方形/長方形 982">
                    <a:extLst>
                      <a:ext uri="{FF2B5EF4-FFF2-40B4-BE49-F238E27FC236}">
                        <a16:creationId xmlns:a16="http://schemas.microsoft.com/office/drawing/2014/main" id="{FCD68FD0-5FA2-8863-50B1-4E05C518BA82}"/>
                      </a:ext>
                    </a:extLst>
                  </p:cNvPr>
                  <p:cNvSpPr/>
                  <p:nvPr/>
                </p:nvSpPr>
                <p:spPr>
                  <a:xfrm>
                    <a:off x="1207257" y="5908121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84" name="正方形/長方形 983">
                    <a:extLst>
                      <a:ext uri="{FF2B5EF4-FFF2-40B4-BE49-F238E27FC236}">
                        <a16:creationId xmlns:a16="http://schemas.microsoft.com/office/drawing/2014/main" id="{3A42C252-0042-8D94-2CED-02733BA2D531}"/>
                      </a:ext>
                    </a:extLst>
                  </p:cNvPr>
                  <p:cNvSpPr/>
                  <p:nvPr/>
                </p:nvSpPr>
                <p:spPr>
                  <a:xfrm>
                    <a:off x="725529" y="5909013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</p:grpSp>
            <p:grpSp>
              <p:nvGrpSpPr>
                <p:cNvPr id="902" name="グループ化 901">
                  <a:extLst>
                    <a:ext uri="{FF2B5EF4-FFF2-40B4-BE49-F238E27FC236}">
                      <a16:creationId xmlns:a16="http://schemas.microsoft.com/office/drawing/2014/main" id="{CB377D37-7D13-19FA-AC02-0A8C5C06C73A}"/>
                    </a:ext>
                  </a:extLst>
                </p:cNvPr>
                <p:cNvGrpSpPr/>
                <p:nvPr/>
              </p:nvGrpSpPr>
              <p:grpSpPr>
                <a:xfrm>
                  <a:off x="8313460" y="10805668"/>
                  <a:ext cx="3703317" cy="61280"/>
                  <a:chOff x="700540" y="5908121"/>
                  <a:chExt cx="8102899" cy="80101"/>
                </a:xfrm>
              </p:grpSpPr>
              <p:cxnSp>
                <p:nvCxnSpPr>
                  <p:cNvPr id="953" name="直線矢印コネクタ 952">
                    <a:extLst>
                      <a:ext uri="{FF2B5EF4-FFF2-40B4-BE49-F238E27FC236}">
                        <a16:creationId xmlns:a16="http://schemas.microsoft.com/office/drawing/2014/main" id="{E6554682-0B81-B749-85BD-0411E593D8D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00540" y="5939965"/>
                    <a:ext cx="8102899" cy="0"/>
                  </a:xfrm>
                  <a:prstGeom prst="straightConnector1">
                    <a:avLst/>
                  </a:prstGeom>
                  <a:noFill/>
                  <a:ln w="317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med" len="med"/>
                    <a:tailEnd type="none" w="med" len="med"/>
                  </a:ln>
                  <a:effectLst/>
                </p:spPr>
              </p:cxnSp>
              <p:sp>
                <p:nvSpPr>
                  <p:cNvPr id="954" name="正方形/長方形 953">
                    <a:extLst>
                      <a:ext uri="{FF2B5EF4-FFF2-40B4-BE49-F238E27FC236}">
                        <a16:creationId xmlns:a16="http://schemas.microsoft.com/office/drawing/2014/main" id="{41828153-D26B-A46D-64D2-3C7BFF7B5F75}"/>
                      </a:ext>
                    </a:extLst>
                  </p:cNvPr>
                  <p:cNvSpPr/>
                  <p:nvPr/>
                </p:nvSpPr>
                <p:spPr>
                  <a:xfrm>
                    <a:off x="1707049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55" name="正方形/長方形 954">
                    <a:extLst>
                      <a:ext uri="{FF2B5EF4-FFF2-40B4-BE49-F238E27FC236}">
                        <a16:creationId xmlns:a16="http://schemas.microsoft.com/office/drawing/2014/main" id="{CED7F4E8-FFE9-0A10-4228-505199D06CE9}"/>
                      </a:ext>
                    </a:extLst>
                  </p:cNvPr>
                  <p:cNvSpPr/>
                  <p:nvPr/>
                </p:nvSpPr>
                <p:spPr>
                  <a:xfrm>
                    <a:off x="2253410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56" name="正方形/長方形 955">
                    <a:extLst>
                      <a:ext uri="{FF2B5EF4-FFF2-40B4-BE49-F238E27FC236}">
                        <a16:creationId xmlns:a16="http://schemas.microsoft.com/office/drawing/2014/main" id="{307796AF-2EB2-03D5-36CF-A30899828C0E}"/>
                      </a:ext>
                    </a:extLst>
                  </p:cNvPr>
                  <p:cNvSpPr/>
                  <p:nvPr/>
                </p:nvSpPr>
                <p:spPr>
                  <a:xfrm>
                    <a:off x="2799771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57" name="正方形/長方形 956">
                    <a:extLst>
                      <a:ext uri="{FF2B5EF4-FFF2-40B4-BE49-F238E27FC236}">
                        <a16:creationId xmlns:a16="http://schemas.microsoft.com/office/drawing/2014/main" id="{4EDD4837-13DA-FBB3-98C9-B66EC0833C60}"/>
                      </a:ext>
                    </a:extLst>
                  </p:cNvPr>
                  <p:cNvSpPr/>
                  <p:nvPr/>
                </p:nvSpPr>
                <p:spPr>
                  <a:xfrm>
                    <a:off x="3346132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58" name="正方形/長方形 957">
                    <a:extLst>
                      <a:ext uri="{FF2B5EF4-FFF2-40B4-BE49-F238E27FC236}">
                        <a16:creationId xmlns:a16="http://schemas.microsoft.com/office/drawing/2014/main" id="{95339BEE-5B64-2C1E-C150-7381B2CDEA31}"/>
                      </a:ext>
                    </a:extLst>
                  </p:cNvPr>
                  <p:cNvSpPr/>
                  <p:nvPr/>
                </p:nvSpPr>
                <p:spPr>
                  <a:xfrm>
                    <a:off x="3892493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59" name="正方形/長方形 958">
                    <a:extLst>
                      <a:ext uri="{FF2B5EF4-FFF2-40B4-BE49-F238E27FC236}">
                        <a16:creationId xmlns:a16="http://schemas.microsoft.com/office/drawing/2014/main" id="{C4C4B517-A59C-0112-48CF-536A0E2844AD}"/>
                      </a:ext>
                    </a:extLst>
                  </p:cNvPr>
                  <p:cNvSpPr/>
                  <p:nvPr/>
                </p:nvSpPr>
                <p:spPr>
                  <a:xfrm>
                    <a:off x="4438854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60" name="正方形/長方形 959">
                    <a:extLst>
                      <a:ext uri="{FF2B5EF4-FFF2-40B4-BE49-F238E27FC236}">
                        <a16:creationId xmlns:a16="http://schemas.microsoft.com/office/drawing/2014/main" id="{2C5E895B-411A-E1F4-409B-C001ACEA53AE}"/>
                      </a:ext>
                    </a:extLst>
                  </p:cNvPr>
                  <p:cNvSpPr/>
                  <p:nvPr/>
                </p:nvSpPr>
                <p:spPr>
                  <a:xfrm>
                    <a:off x="4985215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61" name="正方形/長方形 960">
                    <a:extLst>
                      <a:ext uri="{FF2B5EF4-FFF2-40B4-BE49-F238E27FC236}">
                        <a16:creationId xmlns:a16="http://schemas.microsoft.com/office/drawing/2014/main" id="{5C334D7D-5E51-3DD8-D62E-7FE037912FF1}"/>
                      </a:ext>
                    </a:extLst>
                  </p:cNvPr>
                  <p:cNvSpPr/>
                  <p:nvPr/>
                </p:nvSpPr>
                <p:spPr>
                  <a:xfrm>
                    <a:off x="5531576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62" name="正方形/長方形 961">
                    <a:extLst>
                      <a:ext uri="{FF2B5EF4-FFF2-40B4-BE49-F238E27FC236}">
                        <a16:creationId xmlns:a16="http://schemas.microsoft.com/office/drawing/2014/main" id="{190BEDF3-2B21-E5B2-69C3-777570E6D8B8}"/>
                      </a:ext>
                    </a:extLst>
                  </p:cNvPr>
                  <p:cNvSpPr/>
                  <p:nvPr/>
                </p:nvSpPr>
                <p:spPr>
                  <a:xfrm>
                    <a:off x="6077937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63" name="正方形/長方形 962">
                    <a:extLst>
                      <a:ext uri="{FF2B5EF4-FFF2-40B4-BE49-F238E27FC236}">
                        <a16:creationId xmlns:a16="http://schemas.microsoft.com/office/drawing/2014/main" id="{05DA3D74-936A-CAC9-601B-7F4ADF086033}"/>
                      </a:ext>
                    </a:extLst>
                  </p:cNvPr>
                  <p:cNvSpPr/>
                  <p:nvPr/>
                </p:nvSpPr>
                <p:spPr>
                  <a:xfrm>
                    <a:off x="6624298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64" name="正方形/長方形 963">
                    <a:extLst>
                      <a:ext uri="{FF2B5EF4-FFF2-40B4-BE49-F238E27FC236}">
                        <a16:creationId xmlns:a16="http://schemas.microsoft.com/office/drawing/2014/main" id="{7B2E489F-9962-0A1E-7D84-065EB2326DA7}"/>
                      </a:ext>
                    </a:extLst>
                  </p:cNvPr>
                  <p:cNvSpPr/>
                  <p:nvPr/>
                </p:nvSpPr>
                <p:spPr>
                  <a:xfrm>
                    <a:off x="7170659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65" name="正方形/長方形 964">
                    <a:extLst>
                      <a:ext uri="{FF2B5EF4-FFF2-40B4-BE49-F238E27FC236}">
                        <a16:creationId xmlns:a16="http://schemas.microsoft.com/office/drawing/2014/main" id="{09771490-2D95-5862-1433-DCFC519DF3DB}"/>
                      </a:ext>
                    </a:extLst>
                  </p:cNvPr>
                  <p:cNvSpPr/>
                  <p:nvPr/>
                </p:nvSpPr>
                <p:spPr>
                  <a:xfrm>
                    <a:off x="7717020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66" name="正方形/長方形 965">
                    <a:extLst>
                      <a:ext uri="{FF2B5EF4-FFF2-40B4-BE49-F238E27FC236}">
                        <a16:creationId xmlns:a16="http://schemas.microsoft.com/office/drawing/2014/main" id="{510D2F6F-2FB1-F8E3-AB94-27D2AB34ADD3}"/>
                      </a:ext>
                    </a:extLst>
                  </p:cNvPr>
                  <p:cNvSpPr/>
                  <p:nvPr/>
                </p:nvSpPr>
                <p:spPr>
                  <a:xfrm>
                    <a:off x="8263377" y="5908122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67" name="正方形/長方形 966">
                    <a:extLst>
                      <a:ext uri="{FF2B5EF4-FFF2-40B4-BE49-F238E27FC236}">
                        <a16:creationId xmlns:a16="http://schemas.microsoft.com/office/drawing/2014/main" id="{057A1BED-FBD8-B3A6-A92F-B33C8CD18010}"/>
                      </a:ext>
                    </a:extLst>
                  </p:cNvPr>
                  <p:cNvSpPr/>
                  <p:nvPr/>
                </p:nvSpPr>
                <p:spPr>
                  <a:xfrm>
                    <a:off x="1207257" y="5908121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68" name="正方形/長方形 967">
                    <a:extLst>
                      <a:ext uri="{FF2B5EF4-FFF2-40B4-BE49-F238E27FC236}">
                        <a16:creationId xmlns:a16="http://schemas.microsoft.com/office/drawing/2014/main" id="{9FB1C3BB-F300-94CE-DFD4-893C55C070E6}"/>
                      </a:ext>
                    </a:extLst>
                  </p:cNvPr>
                  <p:cNvSpPr/>
                  <p:nvPr/>
                </p:nvSpPr>
                <p:spPr>
                  <a:xfrm>
                    <a:off x="725529" y="5909013"/>
                    <a:ext cx="79209" cy="79209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0" tIns="0" rIns="0" bIns="0" rtlCol="0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endParaRPr>
                  </a:p>
                </p:txBody>
              </p:sp>
            </p:grpSp>
            <p:grpSp>
              <p:nvGrpSpPr>
                <p:cNvPr id="903" name="グループ化 902">
                  <a:extLst>
                    <a:ext uri="{FF2B5EF4-FFF2-40B4-BE49-F238E27FC236}">
                      <a16:creationId xmlns:a16="http://schemas.microsoft.com/office/drawing/2014/main" id="{B6AF62F7-A8AC-EEDB-2164-0CF56C1D2EE0}"/>
                    </a:ext>
                  </a:extLst>
                </p:cNvPr>
                <p:cNvGrpSpPr/>
                <p:nvPr/>
              </p:nvGrpSpPr>
              <p:grpSpPr>
                <a:xfrm>
                  <a:off x="8161069" y="12875336"/>
                  <a:ext cx="3738833" cy="177036"/>
                  <a:chOff x="392096" y="6055666"/>
                  <a:chExt cx="8180609" cy="231409"/>
                </a:xfrm>
              </p:grpSpPr>
              <p:sp>
                <p:nvSpPr>
                  <p:cNvPr id="945" name="テキスト ボックス 944">
                    <a:extLst>
                      <a:ext uri="{FF2B5EF4-FFF2-40B4-BE49-F238E27FC236}">
                        <a16:creationId xmlns:a16="http://schemas.microsoft.com/office/drawing/2014/main" id="{B960B782-7686-B858-FC26-A91F4A93D131}"/>
                      </a:ext>
                    </a:extLst>
                  </p:cNvPr>
                  <p:cNvSpPr txBox="1"/>
                  <p:nvPr/>
                </p:nvSpPr>
                <p:spPr>
                  <a:xfrm>
                    <a:off x="2489023" y="6057205"/>
                    <a:ext cx="652377" cy="22986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 anchorCtr="0">
                    <a:spAutoFit/>
                  </a:bodyPr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kumimoji="1" lang="en-US" altLang="ja-JP" sz="1400" dirty="0">
                        <a:solidFill>
                          <a:prstClr val="black"/>
                        </a:solidFill>
                        <a:ea typeface="ＭＳ Ｐゴシック"/>
                      </a:rPr>
                      <a:t>270</a:t>
                    </a:r>
                    <a:endParaRPr kumimoji="1" lang="ja-JP" altLang="en-US" sz="1400" dirty="0">
                      <a:solidFill>
                        <a:prstClr val="black"/>
                      </a:solidFill>
                      <a:ea typeface="ＭＳ Ｐゴシック"/>
                    </a:endParaRPr>
                  </a:p>
                </p:txBody>
              </p:sp>
              <p:sp>
                <p:nvSpPr>
                  <p:cNvPr id="946" name="テキスト ボックス 945">
                    <a:extLst>
                      <a:ext uri="{FF2B5EF4-FFF2-40B4-BE49-F238E27FC236}">
                        <a16:creationId xmlns:a16="http://schemas.microsoft.com/office/drawing/2014/main" id="{E3EF0453-E827-FEC6-2AE1-79C8BADDF9A6}"/>
                      </a:ext>
                    </a:extLst>
                  </p:cNvPr>
                  <p:cNvSpPr txBox="1"/>
                  <p:nvPr/>
                </p:nvSpPr>
                <p:spPr>
                  <a:xfrm>
                    <a:off x="3575283" y="6057210"/>
                    <a:ext cx="652377" cy="22986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 anchorCtr="0">
                    <a:spAutoFit/>
                  </a:bodyPr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kumimoji="1" lang="en-US" altLang="ja-JP" sz="1400" dirty="0">
                        <a:solidFill>
                          <a:prstClr val="black"/>
                        </a:solidFill>
                        <a:ea typeface="ＭＳ Ｐゴシック"/>
                      </a:rPr>
                      <a:t>280</a:t>
                    </a:r>
                    <a:endParaRPr kumimoji="1" lang="ja-JP" altLang="en-US" sz="1400" dirty="0">
                      <a:solidFill>
                        <a:prstClr val="black"/>
                      </a:solidFill>
                      <a:ea typeface="ＭＳ Ｐゴシック"/>
                    </a:endParaRPr>
                  </a:p>
                </p:txBody>
              </p:sp>
              <p:sp>
                <p:nvSpPr>
                  <p:cNvPr id="947" name="テキスト ボックス 946">
                    <a:extLst>
                      <a:ext uri="{FF2B5EF4-FFF2-40B4-BE49-F238E27FC236}">
                        <a16:creationId xmlns:a16="http://schemas.microsoft.com/office/drawing/2014/main" id="{EED1D951-7A13-514B-D704-18CD62B50AAA}"/>
                      </a:ext>
                    </a:extLst>
                  </p:cNvPr>
                  <p:cNvSpPr txBox="1"/>
                  <p:nvPr/>
                </p:nvSpPr>
                <p:spPr>
                  <a:xfrm>
                    <a:off x="4661545" y="6057210"/>
                    <a:ext cx="652377" cy="22986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 anchorCtr="0">
                    <a:spAutoFit/>
                  </a:bodyPr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kumimoji="1" lang="en-US" altLang="ja-JP" sz="1400" dirty="0">
                        <a:solidFill>
                          <a:prstClr val="black"/>
                        </a:solidFill>
                        <a:ea typeface="ＭＳ Ｐゴシック"/>
                      </a:rPr>
                      <a:t>290</a:t>
                    </a:r>
                    <a:endParaRPr kumimoji="1" lang="ja-JP" altLang="en-US" sz="1400" dirty="0">
                      <a:solidFill>
                        <a:prstClr val="black"/>
                      </a:solidFill>
                      <a:ea typeface="ＭＳ Ｐゴシック"/>
                    </a:endParaRPr>
                  </a:p>
                </p:txBody>
              </p:sp>
              <p:sp>
                <p:nvSpPr>
                  <p:cNvPr id="948" name="テキスト ボックス 947">
                    <a:extLst>
                      <a:ext uri="{FF2B5EF4-FFF2-40B4-BE49-F238E27FC236}">
                        <a16:creationId xmlns:a16="http://schemas.microsoft.com/office/drawing/2014/main" id="{4ECB09C9-A514-5CB9-A065-6D689C5A32AA}"/>
                      </a:ext>
                    </a:extLst>
                  </p:cNvPr>
                  <p:cNvSpPr txBox="1"/>
                  <p:nvPr/>
                </p:nvSpPr>
                <p:spPr>
                  <a:xfrm>
                    <a:off x="5747803" y="6057210"/>
                    <a:ext cx="652377" cy="22986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 anchorCtr="0">
                    <a:spAutoFit/>
                  </a:bodyPr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kumimoji="1" lang="en-US" altLang="ja-JP" sz="1400" dirty="0">
                        <a:solidFill>
                          <a:prstClr val="black"/>
                        </a:solidFill>
                        <a:ea typeface="ＭＳ Ｐゴシック"/>
                      </a:rPr>
                      <a:t>300</a:t>
                    </a:r>
                  </a:p>
                </p:txBody>
              </p:sp>
              <p:sp>
                <p:nvSpPr>
                  <p:cNvPr id="949" name="テキスト ボックス 948">
                    <a:extLst>
                      <a:ext uri="{FF2B5EF4-FFF2-40B4-BE49-F238E27FC236}">
                        <a16:creationId xmlns:a16="http://schemas.microsoft.com/office/drawing/2014/main" id="{51EC00D7-F2BB-F500-D81B-0D7ECCC1B0E4}"/>
                      </a:ext>
                    </a:extLst>
                  </p:cNvPr>
                  <p:cNvSpPr txBox="1"/>
                  <p:nvPr/>
                </p:nvSpPr>
                <p:spPr>
                  <a:xfrm>
                    <a:off x="6834067" y="6057210"/>
                    <a:ext cx="652377" cy="22986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 anchorCtr="0">
                    <a:spAutoFit/>
                  </a:bodyPr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kumimoji="1" lang="en-US" altLang="ja-JP" sz="1400" dirty="0">
                        <a:solidFill>
                          <a:prstClr val="black"/>
                        </a:solidFill>
                        <a:ea typeface="ＭＳ Ｐゴシック"/>
                      </a:rPr>
                      <a:t>310</a:t>
                    </a:r>
                    <a:endParaRPr kumimoji="1" lang="ja-JP" altLang="en-US" sz="1400" dirty="0">
                      <a:solidFill>
                        <a:prstClr val="black"/>
                      </a:solidFill>
                      <a:ea typeface="ＭＳ Ｐゴシック"/>
                    </a:endParaRPr>
                  </a:p>
                </p:txBody>
              </p:sp>
              <p:sp>
                <p:nvSpPr>
                  <p:cNvPr id="950" name="テキスト ボックス 949">
                    <a:extLst>
                      <a:ext uri="{FF2B5EF4-FFF2-40B4-BE49-F238E27FC236}">
                        <a16:creationId xmlns:a16="http://schemas.microsoft.com/office/drawing/2014/main" id="{7693EF6F-C701-A7AE-EE19-1461FD1F3A29}"/>
                      </a:ext>
                    </a:extLst>
                  </p:cNvPr>
                  <p:cNvSpPr txBox="1"/>
                  <p:nvPr/>
                </p:nvSpPr>
                <p:spPr>
                  <a:xfrm>
                    <a:off x="7920328" y="6057210"/>
                    <a:ext cx="652377" cy="22986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 anchorCtr="0">
                    <a:spAutoFit/>
                  </a:bodyPr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kumimoji="1" lang="en-US" altLang="ja-JP" sz="1400" dirty="0">
                        <a:solidFill>
                          <a:prstClr val="black"/>
                        </a:solidFill>
                        <a:ea typeface="ＭＳ Ｐゴシック"/>
                      </a:rPr>
                      <a:t>320</a:t>
                    </a:r>
                    <a:endParaRPr kumimoji="1" lang="ja-JP" altLang="en-US" sz="1400" dirty="0">
                      <a:solidFill>
                        <a:prstClr val="black"/>
                      </a:solidFill>
                      <a:ea typeface="ＭＳ Ｐゴシック"/>
                    </a:endParaRPr>
                  </a:p>
                </p:txBody>
              </p:sp>
              <p:sp>
                <p:nvSpPr>
                  <p:cNvPr id="951" name="テキスト ボックス 950">
                    <a:extLst>
                      <a:ext uri="{FF2B5EF4-FFF2-40B4-BE49-F238E27FC236}">
                        <a16:creationId xmlns:a16="http://schemas.microsoft.com/office/drawing/2014/main" id="{D7D86185-277B-A7BA-3903-CC5AB4A21AC1}"/>
                      </a:ext>
                    </a:extLst>
                  </p:cNvPr>
                  <p:cNvSpPr txBox="1"/>
                  <p:nvPr/>
                </p:nvSpPr>
                <p:spPr>
                  <a:xfrm>
                    <a:off x="1369452" y="6057210"/>
                    <a:ext cx="652377" cy="22986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 anchorCtr="0">
                    <a:spAutoFit/>
                  </a:bodyPr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kumimoji="1" lang="en-US" altLang="ja-JP" sz="1400" dirty="0">
                        <a:solidFill>
                          <a:prstClr val="black"/>
                        </a:solidFill>
                        <a:ea typeface="ＭＳ Ｐゴシック"/>
                      </a:rPr>
                      <a:t>260</a:t>
                    </a:r>
                    <a:endParaRPr kumimoji="1" lang="ja-JP" altLang="en-US" sz="1400" dirty="0">
                      <a:solidFill>
                        <a:prstClr val="black"/>
                      </a:solidFill>
                      <a:ea typeface="ＭＳ Ｐゴシック"/>
                    </a:endParaRPr>
                  </a:p>
                </p:txBody>
              </p:sp>
              <p:sp>
                <p:nvSpPr>
                  <p:cNvPr id="952" name="テキスト ボックス 951">
                    <a:extLst>
                      <a:ext uri="{FF2B5EF4-FFF2-40B4-BE49-F238E27FC236}">
                        <a16:creationId xmlns:a16="http://schemas.microsoft.com/office/drawing/2014/main" id="{9C2D2A22-5071-5D1F-3FDA-D6062FF3BF77}"/>
                      </a:ext>
                    </a:extLst>
                  </p:cNvPr>
                  <p:cNvSpPr txBox="1"/>
                  <p:nvPr/>
                </p:nvSpPr>
                <p:spPr>
                  <a:xfrm>
                    <a:off x="392096" y="6055666"/>
                    <a:ext cx="652377" cy="22986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 anchorCtr="0">
                    <a:spAutoFit/>
                  </a:bodyPr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kumimoji="1" lang="en-US" altLang="ja-JP" sz="1400" dirty="0">
                        <a:solidFill>
                          <a:prstClr val="black"/>
                        </a:solidFill>
                        <a:ea typeface="ＭＳ Ｐゴシック"/>
                      </a:rPr>
                      <a:t>250</a:t>
                    </a:r>
                    <a:endParaRPr kumimoji="1" lang="ja-JP" altLang="en-US" sz="1400" dirty="0">
                      <a:solidFill>
                        <a:prstClr val="black"/>
                      </a:solidFill>
                      <a:ea typeface="ＭＳ Ｐゴシック"/>
                    </a:endParaRPr>
                  </a:p>
                </p:txBody>
              </p:sp>
            </p:grpSp>
            <p:sp>
              <p:nvSpPr>
                <p:cNvPr id="904" name="台形 903">
                  <a:extLst>
                    <a:ext uri="{FF2B5EF4-FFF2-40B4-BE49-F238E27FC236}">
                      <a16:creationId xmlns:a16="http://schemas.microsoft.com/office/drawing/2014/main" id="{26C42715-1BBF-7B3C-692E-88736F598CD1}"/>
                    </a:ext>
                  </a:extLst>
                </p:cNvPr>
                <p:cNvSpPr/>
                <p:nvPr/>
              </p:nvSpPr>
              <p:spPr>
                <a:xfrm>
                  <a:off x="11016002" y="10440945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905" name="台形 904">
                  <a:extLst>
                    <a:ext uri="{FF2B5EF4-FFF2-40B4-BE49-F238E27FC236}">
                      <a16:creationId xmlns:a16="http://schemas.microsoft.com/office/drawing/2014/main" id="{FD71C636-02B5-1F21-B762-5ED0A557B52F}"/>
                    </a:ext>
                  </a:extLst>
                </p:cNvPr>
                <p:cNvSpPr/>
                <p:nvPr/>
              </p:nvSpPr>
              <p:spPr>
                <a:xfrm>
                  <a:off x="11122877" y="10440945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906" name="台形 905">
                  <a:extLst>
                    <a:ext uri="{FF2B5EF4-FFF2-40B4-BE49-F238E27FC236}">
                      <a16:creationId xmlns:a16="http://schemas.microsoft.com/office/drawing/2014/main" id="{F90DE93F-B6A0-64AB-65BF-C614155E806B}"/>
                    </a:ext>
                  </a:extLst>
                </p:cNvPr>
                <p:cNvSpPr/>
                <p:nvPr/>
              </p:nvSpPr>
              <p:spPr>
                <a:xfrm>
                  <a:off x="11229754" y="10440945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907" name="台形 906">
                  <a:extLst>
                    <a:ext uri="{FF2B5EF4-FFF2-40B4-BE49-F238E27FC236}">
                      <a16:creationId xmlns:a16="http://schemas.microsoft.com/office/drawing/2014/main" id="{02DDAA00-D07B-93D2-06FC-76AD11209350}"/>
                    </a:ext>
                  </a:extLst>
                </p:cNvPr>
                <p:cNvSpPr/>
                <p:nvPr/>
              </p:nvSpPr>
              <p:spPr>
                <a:xfrm>
                  <a:off x="11336630" y="10440945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908" name="台形 907">
                  <a:extLst>
                    <a:ext uri="{FF2B5EF4-FFF2-40B4-BE49-F238E27FC236}">
                      <a16:creationId xmlns:a16="http://schemas.microsoft.com/office/drawing/2014/main" id="{7E686224-5EF9-9408-C96E-CBA59E09F516}"/>
                    </a:ext>
                  </a:extLst>
                </p:cNvPr>
                <p:cNvSpPr/>
                <p:nvPr/>
              </p:nvSpPr>
              <p:spPr>
                <a:xfrm>
                  <a:off x="11443506" y="10440945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909" name="台形 908">
                  <a:extLst>
                    <a:ext uri="{FF2B5EF4-FFF2-40B4-BE49-F238E27FC236}">
                      <a16:creationId xmlns:a16="http://schemas.microsoft.com/office/drawing/2014/main" id="{112B2369-39D3-01EF-1404-2B59A5CD7AC2}"/>
                    </a:ext>
                  </a:extLst>
                </p:cNvPr>
                <p:cNvSpPr/>
                <p:nvPr/>
              </p:nvSpPr>
              <p:spPr>
                <a:xfrm>
                  <a:off x="11550383" y="10440945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910" name="台形 909">
                  <a:extLst>
                    <a:ext uri="{FF2B5EF4-FFF2-40B4-BE49-F238E27FC236}">
                      <a16:creationId xmlns:a16="http://schemas.microsoft.com/office/drawing/2014/main" id="{3717A9D7-4ADC-53A0-54D1-1B36ECCCB2C1}"/>
                    </a:ext>
                  </a:extLst>
                </p:cNvPr>
                <p:cNvSpPr/>
                <p:nvPr/>
              </p:nvSpPr>
              <p:spPr>
                <a:xfrm>
                  <a:off x="11657258" y="10440945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911" name="台形 910">
                  <a:extLst>
                    <a:ext uri="{FF2B5EF4-FFF2-40B4-BE49-F238E27FC236}">
                      <a16:creationId xmlns:a16="http://schemas.microsoft.com/office/drawing/2014/main" id="{9457D06D-43B4-B6A2-1F8F-C331ABBB6D72}"/>
                    </a:ext>
                  </a:extLst>
                </p:cNvPr>
                <p:cNvSpPr/>
                <p:nvPr/>
              </p:nvSpPr>
              <p:spPr>
                <a:xfrm>
                  <a:off x="11764134" y="10440945"/>
                  <a:ext cx="106877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912" name="台形 911">
                  <a:extLst>
                    <a:ext uri="{FF2B5EF4-FFF2-40B4-BE49-F238E27FC236}">
                      <a16:creationId xmlns:a16="http://schemas.microsoft.com/office/drawing/2014/main" id="{FDA12FA2-664D-DD27-14E8-4B3D337F370A}"/>
                    </a:ext>
                  </a:extLst>
                </p:cNvPr>
                <p:cNvSpPr/>
                <p:nvPr/>
              </p:nvSpPr>
              <p:spPr>
                <a:xfrm>
                  <a:off x="11015438" y="12446045"/>
                  <a:ext cx="855572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rPr>
                    <a:t> </a:t>
                  </a:r>
                  <a:endParaRPr kumimoji="1" lang="ja-JP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913" name="台形 912">
                  <a:extLst>
                    <a:ext uri="{FF2B5EF4-FFF2-40B4-BE49-F238E27FC236}">
                      <a16:creationId xmlns:a16="http://schemas.microsoft.com/office/drawing/2014/main" id="{3D11E284-70E8-ECA1-F9DD-0CDBF52CD106}"/>
                    </a:ext>
                  </a:extLst>
                </p:cNvPr>
                <p:cNvSpPr/>
                <p:nvPr/>
              </p:nvSpPr>
              <p:spPr>
                <a:xfrm>
                  <a:off x="11025185" y="11737519"/>
                  <a:ext cx="641679" cy="382533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/>
                      <a:cs typeface="+mn-cs"/>
                    </a:rPr>
                    <a:t> </a:t>
                  </a:r>
                  <a:endParaRPr kumimoji="1" lang="ja-JP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cxnSp>
              <p:nvCxnSpPr>
                <p:cNvPr id="914" name="直線コネクタ 913">
                  <a:extLst>
                    <a:ext uri="{FF2B5EF4-FFF2-40B4-BE49-F238E27FC236}">
                      <a16:creationId xmlns:a16="http://schemas.microsoft.com/office/drawing/2014/main" id="{627D98CB-D4D7-241B-BCD8-C6D152C845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875544" y="10524350"/>
                  <a:ext cx="1" cy="2362403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bg1">
                      <a:lumMod val="50000"/>
                    </a:schemeClr>
                  </a:solidFill>
                  <a:prstDash val="sysDash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15" name="テキスト ボックス 914">
                  <a:extLst>
                    <a:ext uri="{FF2B5EF4-FFF2-40B4-BE49-F238E27FC236}">
                      <a16:creationId xmlns:a16="http://schemas.microsoft.com/office/drawing/2014/main" id="{83BF12F9-B623-4F5B-8BB7-F5574BDA8E95}"/>
                    </a:ext>
                  </a:extLst>
                </p:cNvPr>
                <p:cNvSpPr txBox="1"/>
                <p:nvPr/>
              </p:nvSpPr>
              <p:spPr>
                <a:xfrm>
                  <a:off x="11514928" y="13014146"/>
                  <a:ext cx="705322" cy="2260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kumimoji="1" lang="en-US" altLang="ja-JP" b="1" dirty="0">
                      <a:solidFill>
                        <a:prstClr val="black"/>
                      </a:solidFill>
                      <a:ea typeface="ＭＳ Ｐゴシック"/>
                    </a:rPr>
                    <a:t>321.84</a:t>
                  </a:r>
                  <a:endParaRPr kumimoji="1" lang="ja-JP" altLang="en-US" b="1" dirty="0">
                    <a:solidFill>
                      <a:prstClr val="black"/>
                    </a:solidFill>
                    <a:ea typeface="ＭＳ Ｐゴシック"/>
                  </a:endParaRPr>
                </a:p>
              </p:txBody>
            </p:sp>
            <p:grpSp>
              <p:nvGrpSpPr>
                <p:cNvPr id="916" name="グループ化 915">
                  <a:extLst>
                    <a:ext uri="{FF2B5EF4-FFF2-40B4-BE49-F238E27FC236}">
                      <a16:creationId xmlns:a16="http://schemas.microsoft.com/office/drawing/2014/main" id="{85BA4E79-760F-F06B-07DA-078B8FCD8577}"/>
                    </a:ext>
                  </a:extLst>
                </p:cNvPr>
                <p:cNvGrpSpPr/>
                <p:nvPr/>
              </p:nvGrpSpPr>
              <p:grpSpPr>
                <a:xfrm>
                  <a:off x="8350294" y="10415723"/>
                  <a:ext cx="3458009" cy="2415941"/>
                  <a:chOff x="830418" y="307046"/>
                  <a:chExt cx="7566161" cy="5232347"/>
                </a:xfrm>
              </p:grpSpPr>
              <p:cxnSp>
                <p:nvCxnSpPr>
                  <p:cNvPr id="929" name="直線コネクタ 928">
                    <a:extLst>
                      <a:ext uri="{FF2B5EF4-FFF2-40B4-BE49-F238E27FC236}">
                        <a16:creationId xmlns:a16="http://schemas.microsoft.com/office/drawing/2014/main" id="{D4564A62-F8D9-6DEF-ECEC-5ACCC9EAB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54298" y="307046"/>
                    <a:ext cx="42281" cy="5232347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dash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grpSp>
                <p:nvGrpSpPr>
                  <p:cNvPr id="930" name="グループ化 929">
                    <a:extLst>
                      <a:ext uri="{FF2B5EF4-FFF2-40B4-BE49-F238E27FC236}">
                        <a16:creationId xmlns:a16="http://schemas.microsoft.com/office/drawing/2014/main" id="{4190CCCC-8F64-0256-9588-4952B685EBEE}"/>
                      </a:ext>
                    </a:extLst>
                  </p:cNvPr>
                  <p:cNvGrpSpPr/>
                  <p:nvPr/>
                </p:nvGrpSpPr>
                <p:grpSpPr>
                  <a:xfrm>
                    <a:off x="830418" y="343050"/>
                    <a:ext cx="6983820" cy="5196343"/>
                    <a:chOff x="830418" y="343050"/>
                    <a:chExt cx="6983820" cy="5196343"/>
                  </a:xfrm>
                </p:grpSpPr>
                <p:cxnSp>
                  <p:nvCxnSpPr>
                    <p:cNvPr id="931" name="直線コネクタ 930">
                      <a:extLst>
                        <a:ext uri="{FF2B5EF4-FFF2-40B4-BE49-F238E27FC236}">
                          <a16:creationId xmlns:a16="http://schemas.microsoft.com/office/drawing/2014/main" id="{A5540A51-60DD-3EB4-3030-FB95E5421F9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800647" y="371488"/>
                      <a:ext cx="923" cy="5128300"/>
                    </a:xfrm>
                    <a:prstGeom prst="line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dash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32" name="直線コネクタ 931">
                      <a:extLst>
                        <a:ext uri="{FF2B5EF4-FFF2-40B4-BE49-F238E27FC236}">
                          <a16:creationId xmlns:a16="http://schemas.microsoft.com/office/drawing/2014/main" id="{60C133DB-C368-746E-F115-C422B2116E4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347008" y="370816"/>
                      <a:ext cx="2860" cy="5128972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dash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33" name="直線コネクタ 932">
                      <a:extLst>
                        <a:ext uri="{FF2B5EF4-FFF2-40B4-BE49-F238E27FC236}">
                          <a16:creationId xmlns:a16="http://schemas.microsoft.com/office/drawing/2014/main" id="{696EEB3C-6B93-65F1-4C8A-0D04512E1FF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89928" y="379054"/>
                      <a:ext cx="3441" cy="5120734"/>
                    </a:xfrm>
                    <a:prstGeom prst="line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dash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34" name="直線コネクタ 933">
                      <a:extLst>
                        <a:ext uri="{FF2B5EF4-FFF2-40B4-BE49-F238E27FC236}">
                          <a16:creationId xmlns:a16="http://schemas.microsoft.com/office/drawing/2014/main" id="{CC19DDBF-B774-D34D-0F4D-26B8243AD21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38226" y="370816"/>
                      <a:ext cx="1504" cy="5128972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dash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35" name="直線コネクタ 934">
                      <a:extLst>
                        <a:ext uri="{FF2B5EF4-FFF2-40B4-BE49-F238E27FC236}">
                          <a16:creationId xmlns:a16="http://schemas.microsoft.com/office/drawing/2014/main" id="{C5DFBCD8-0D3B-E531-3255-C345A8BFF33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986090" y="379054"/>
                      <a:ext cx="11722" cy="5120735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dash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36" name="直線コネクタ 935">
                      <a:extLst>
                        <a:ext uri="{FF2B5EF4-FFF2-40B4-BE49-F238E27FC236}">
                          <a16:creationId xmlns:a16="http://schemas.microsoft.com/office/drawing/2014/main" id="{9471DB6E-F843-2AD4-37C5-C8B0905C1AED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4532452" y="379054"/>
                      <a:ext cx="5422" cy="512073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dash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37" name="直線コネクタ 936">
                      <a:extLst>
                        <a:ext uri="{FF2B5EF4-FFF2-40B4-BE49-F238E27FC236}">
                          <a16:creationId xmlns:a16="http://schemas.microsoft.com/office/drawing/2014/main" id="{8DD4731A-55BA-28B8-0388-0818DDB7F6D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077934" y="379054"/>
                      <a:ext cx="879" cy="512073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dash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38" name="直線コネクタ 937">
                      <a:extLst>
                        <a:ext uri="{FF2B5EF4-FFF2-40B4-BE49-F238E27FC236}">
                          <a16:creationId xmlns:a16="http://schemas.microsoft.com/office/drawing/2014/main" id="{46D9654C-72EE-81A8-EA0C-F63CEFE57D4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17064" y="379054"/>
                      <a:ext cx="9040" cy="5120735"/>
                    </a:xfrm>
                    <a:prstGeom prst="line">
                      <a:avLst/>
                    </a:prstGeom>
                    <a:solidFill>
                      <a:sysClr val="window" lastClr="FFFFFF"/>
                    </a:solidFill>
                    <a:ln w="952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dash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39" name="直線コネクタ 938">
                      <a:extLst>
                        <a:ext uri="{FF2B5EF4-FFF2-40B4-BE49-F238E27FC236}">
                          <a16:creationId xmlns:a16="http://schemas.microsoft.com/office/drawing/2014/main" id="{AD107C81-5F7D-86BE-02AC-A9F11A755AE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131930" y="379054"/>
                      <a:ext cx="26124" cy="5160339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dash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40" name="直線コネクタ 939">
                      <a:extLst>
                        <a:ext uri="{FF2B5EF4-FFF2-40B4-BE49-F238E27FC236}">
                          <a16:creationId xmlns:a16="http://schemas.microsoft.com/office/drawing/2014/main" id="{D7640A19-BC47-1BD0-7B4C-61561D44B61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717896" y="379054"/>
                      <a:ext cx="16222" cy="512073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dash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41" name="直線コネクタ 940">
                      <a:extLst>
                        <a:ext uri="{FF2B5EF4-FFF2-40B4-BE49-F238E27FC236}">
                          <a16:creationId xmlns:a16="http://schemas.microsoft.com/office/drawing/2014/main" id="{A431965C-1403-D8BD-578F-9A09F6F34F4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7264257" y="343050"/>
                      <a:ext cx="9921" cy="5156738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dash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42" name="直線コネクタ 941">
                      <a:extLst>
                        <a:ext uri="{FF2B5EF4-FFF2-40B4-BE49-F238E27FC236}">
                          <a16:creationId xmlns:a16="http://schemas.microsoft.com/office/drawing/2014/main" id="{08A75D9C-529E-7DFA-8642-444EB268CE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7810618" y="379054"/>
                      <a:ext cx="3620" cy="512073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dash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43" name="直線コネクタ 942">
                      <a:extLst>
                        <a:ext uri="{FF2B5EF4-FFF2-40B4-BE49-F238E27FC236}">
                          <a16:creationId xmlns:a16="http://schemas.microsoft.com/office/drawing/2014/main" id="{3AABCDA0-9B83-13C6-FEF1-E907E47348D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830418" y="403830"/>
                      <a:ext cx="923" cy="5128300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dash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44" name="直線コネクタ 943">
                      <a:extLst>
                        <a:ext uri="{FF2B5EF4-FFF2-40B4-BE49-F238E27FC236}">
                          <a16:creationId xmlns:a16="http://schemas.microsoft.com/office/drawing/2014/main" id="{B5C8D4AA-2E7A-74A4-C45C-D58616D6137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311910" y="393739"/>
                      <a:ext cx="923" cy="5128300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dash"/>
                      <a:miter lim="800000"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  <p:sp>
              <p:nvSpPr>
                <p:cNvPr id="917" name="テキスト ボックス 916">
                  <a:extLst>
                    <a:ext uri="{FF2B5EF4-FFF2-40B4-BE49-F238E27FC236}">
                      <a16:creationId xmlns:a16="http://schemas.microsoft.com/office/drawing/2014/main" id="{6F523598-A125-9610-EE29-8412DD1F282E}"/>
                    </a:ext>
                  </a:extLst>
                </p:cNvPr>
                <p:cNvSpPr txBox="1"/>
                <p:nvPr/>
              </p:nvSpPr>
              <p:spPr>
                <a:xfrm>
                  <a:off x="9729118" y="10532690"/>
                  <a:ext cx="853366" cy="27699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ysClr val="window" lastClr="FFFFFF">
                      <a:lumMod val="50000"/>
                    </a:sysClr>
                  </a:solidFill>
                </a:ln>
              </p:spPr>
              <p:txBody>
                <a:bodyPr wrap="none" lIns="36000" tIns="0" rIns="36000" bIns="0" rtlCol="0">
                  <a:spAutoFit/>
                </a:bodyPr>
                <a:lstStyle/>
                <a:p>
                  <a:r>
                    <a:rPr kumimoji="1" lang="en-US" altLang="ja-JP" dirty="0"/>
                    <a:t>Ch1~32</a:t>
                  </a:r>
                  <a:endParaRPr kumimoji="1" lang="ja-JP" altLang="en-US" dirty="0"/>
                </a:p>
              </p:txBody>
            </p:sp>
            <p:sp>
              <p:nvSpPr>
                <p:cNvPr id="918" name="台形 917">
                  <a:extLst>
                    <a:ext uri="{FF2B5EF4-FFF2-40B4-BE49-F238E27FC236}">
                      <a16:creationId xmlns:a16="http://schemas.microsoft.com/office/drawing/2014/main" id="{6BB7161C-B0D4-F556-6CC0-825D24B87710}"/>
                    </a:ext>
                  </a:extLst>
                </p:cNvPr>
                <p:cNvSpPr/>
                <p:nvPr/>
              </p:nvSpPr>
              <p:spPr>
                <a:xfrm>
                  <a:off x="8455167" y="11047236"/>
                  <a:ext cx="427504" cy="431195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en-US" altLang="ja-JP" sz="1400" kern="0" dirty="0">
                    <a:solidFill>
                      <a:prstClr val="black"/>
                    </a:solidFill>
                    <a:ea typeface="ＭＳ Ｐゴシック"/>
                  </a:endParaRPr>
                </a:p>
              </p:txBody>
            </p:sp>
            <p:sp>
              <p:nvSpPr>
                <p:cNvPr id="919" name="台形 918">
                  <a:extLst>
                    <a:ext uri="{FF2B5EF4-FFF2-40B4-BE49-F238E27FC236}">
                      <a16:creationId xmlns:a16="http://schemas.microsoft.com/office/drawing/2014/main" id="{79FC3335-1066-45F9-525F-BCBEF33CC1B9}"/>
                    </a:ext>
                  </a:extLst>
                </p:cNvPr>
                <p:cNvSpPr/>
                <p:nvPr/>
              </p:nvSpPr>
              <p:spPr>
                <a:xfrm>
                  <a:off x="8882672" y="11047236"/>
                  <a:ext cx="427504" cy="431195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en-US" altLang="ja-JP" sz="1400" kern="0" noProof="0" dirty="0">
                    <a:solidFill>
                      <a:prstClr val="black"/>
                    </a:solidFill>
                    <a:ea typeface="ＭＳ Ｐゴシック"/>
                  </a:endParaRPr>
                </a:p>
              </p:txBody>
            </p:sp>
            <p:sp>
              <p:nvSpPr>
                <p:cNvPr id="920" name="台形 919">
                  <a:extLst>
                    <a:ext uri="{FF2B5EF4-FFF2-40B4-BE49-F238E27FC236}">
                      <a16:creationId xmlns:a16="http://schemas.microsoft.com/office/drawing/2014/main" id="{8116C03C-7BB7-881D-FBFC-DBDFF50C3A07}"/>
                    </a:ext>
                  </a:extLst>
                </p:cNvPr>
                <p:cNvSpPr/>
                <p:nvPr/>
              </p:nvSpPr>
              <p:spPr>
                <a:xfrm>
                  <a:off x="9310176" y="11047236"/>
                  <a:ext cx="427504" cy="431195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921" name="台形 920">
                  <a:extLst>
                    <a:ext uri="{FF2B5EF4-FFF2-40B4-BE49-F238E27FC236}">
                      <a16:creationId xmlns:a16="http://schemas.microsoft.com/office/drawing/2014/main" id="{61E4997D-D11A-D7EC-E217-AA7DC6A82E76}"/>
                    </a:ext>
                  </a:extLst>
                </p:cNvPr>
                <p:cNvSpPr/>
                <p:nvPr/>
              </p:nvSpPr>
              <p:spPr>
                <a:xfrm>
                  <a:off x="9737680" y="11047236"/>
                  <a:ext cx="427504" cy="431195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922" name="台形 921">
                  <a:extLst>
                    <a:ext uri="{FF2B5EF4-FFF2-40B4-BE49-F238E27FC236}">
                      <a16:creationId xmlns:a16="http://schemas.microsoft.com/office/drawing/2014/main" id="{11659243-5A4D-FD6A-DF3D-D1951666A629}"/>
                    </a:ext>
                  </a:extLst>
                </p:cNvPr>
                <p:cNvSpPr/>
                <p:nvPr/>
              </p:nvSpPr>
              <p:spPr>
                <a:xfrm>
                  <a:off x="10165185" y="11047236"/>
                  <a:ext cx="427504" cy="431195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923" name="台形 922">
                  <a:extLst>
                    <a:ext uri="{FF2B5EF4-FFF2-40B4-BE49-F238E27FC236}">
                      <a16:creationId xmlns:a16="http://schemas.microsoft.com/office/drawing/2014/main" id="{82360BB6-B86F-E62A-4D54-849D1AAA1821}"/>
                    </a:ext>
                  </a:extLst>
                </p:cNvPr>
                <p:cNvSpPr/>
                <p:nvPr/>
              </p:nvSpPr>
              <p:spPr>
                <a:xfrm>
                  <a:off x="10592690" y="11047236"/>
                  <a:ext cx="427504" cy="431195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924" name="台形 923">
                  <a:extLst>
                    <a:ext uri="{FF2B5EF4-FFF2-40B4-BE49-F238E27FC236}">
                      <a16:creationId xmlns:a16="http://schemas.microsoft.com/office/drawing/2014/main" id="{56E38A59-AA49-5B7B-1C58-2E685E98EF85}"/>
                    </a:ext>
                  </a:extLst>
                </p:cNvPr>
                <p:cNvSpPr/>
                <p:nvPr/>
              </p:nvSpPr>
              <p:spPr>
                <a:xfrm>
                  <a:off x="11019210" y="11051480"/>
                  <a:ext cx="427504" cy="431195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925" name="台形 924">
                  <a:extLst>
                    <a:ext uri="{FF2B5EF4-FFF2-40B4-BE49-F238E27FC236}">
                      <a16:creationId xmlns:a16="http://schemas.microsoft.com/office/drawing/2014/main" id="{8974D5F9-B09F-510D-E5D0-1A968FAA7400}"/>
                    </a:ext>
                  </a:extLst>
                </p:cNvPr>
                <p:cNvSpPr/>
                <p:nvPr/>
              </p:nvSpPr>
              <p:spPr>
                <a:xfrm>
                  <a:off x="11446715" y="11051480"/>
                  <a:ext cx="427504" cy="431195"/>
                </a:xfrm>
                <a:prstGeom prst="trapezoid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926" name="テキスト ボックス 925">
                  <a:extLst>
                    <a:ext uri="{FF2B5EF4-FFF2-40B4-BE49-F238E27FC236}">
                      <a16:creationId xmlns:a16="http://schemas.microsoft.com/office/drawing/2014/main" id="{8C4F860B-A54D-7A0A-96EC-60AFE0CE03E6}"/>
                    </a:ext>
                  </a:extLst>
                </p:cNvPr>
                <p:cNvSpPr txBox="1"/>
                <p:nvPr/>
              </p:nvSpPr>
              <p:spPr>
                <a:xfrm>
                  <a:off x="9664998" y="11140624"/>
                  <a:ext cx="976797" cy="27699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ysClr val="window" lastClr="FFFFFF">
                      <a:lumMod val="50000"/>
                    </a:sysClr>
                  </a:solidFill>
                </a:ln>
              </p:spPr>
              <p:txBody>
                <a:bodyPr wrap="none" lIns="36000" tIns="0" rIns="36000" bIns="0" rtlCol="0">
                  <a:spAutoFit/>
                </a:bodyPr>
                <a:lstStyle/>
                <a:p>
                  <a:r>
                    <a:rPr kumimoji="1" lang="en-US" altLang="ja-JP" dirty="0"/>
                    <a:t>Ch49~56</a:t>
                  </a:r>
                  <a:endParaRPr kumimoji="1" lang="ja-JP" altLang="en-US" dirty="0"/>
                </a:p>
              </p:txBody>
            </p:sp>
            <p:sp>
              <p:nvSpPr>
                <p:cNvPr id="927" name="テキスト ボックス 926">
                  <a:extLst>
                    <a:ext uri="{FF2B5EF4-FFF2-40B4-BE49-F238E27FC236}">
                      <a16:creationId xmlns:a16="http://schemas.microsoft.com/office/drawing/2014/main" id="{FEF6328B-5899-FE6F-D6BA-2788391681CC}"/>
                    </a:ext>
                  </a:extLst>
                </p:cNvPr>
                <p:cNvSpPr txBox="1"/>
                <p:nvPr/>
              </p:nvSpPr>
              <p:spPr>
                <a:xfrm>
                  <a:off x="9664998" y="11834768"/>
                  <a:ext cx="976797" cy="27699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ysClr val="window" lastClr="FFFFFF">
                      <a:lumMod val="50000"/>
                    </a:sysClr>
                  </a:solidFill>
                </a:ln>
              </p:spPr>
              <p:txBody>
                <a:bodyPr wrap="none" lIns="36000" tIns="0" rIns="36000" bIns="0" rtlCol="0">
                  <a:spAutoFit/>
                </a:bodyPr>
                <a:lstStyle/>
                <a:p>
                  <a:r>
                    <a:rPr kumimoji="1" lang="en-US" altLang="ja-JP" dirty="0"/>
                    <a:t>Ch57~61</a:t>
                  </a:r>
                  <a:endParaRPr kumimoji="1" lang="ja-JP" altLang="en-US" dirty="0"/>
                </a:p>
              </p:txBody>
            </p:sp>
            <p:sp>
              <p:nvSpPr>
                <p:cNvPr id="928" name="テキスト ボックス 927">
                  <a:extLst>
                    <a:ext uri="{FF2B5EF4-FFF2-40B4-BE49-F238E27FC236}">
                      <a16:creationId xmlns:a16="http://schemas.microsoft.com/office/drawing/2014/main" id="{ABF7A704-EBA5-162E-7CFD-E5F13F83AE60}"/>
                    </a:ext>
                  </a:extLst>
                </p:cNvPr>
                <p:cNvSpPr txBox="1"/>
                <p:nvPr/>
              </p:nvSpPr>
              <p:spPr>
                <a:xfrm>
                  <a:off x="9664998" y="12540080"/>
                  <a:ext cx="976797" cy="27699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ysClr val="window" lastClr="FFFFFF">
                      <a:lumMod val="50000"/>
                    </a:sysClr>
                  </a:solidFill>
                </a:ln>
              </p:spPr>
              <p:txBody>
                <a:bodyPr wrap="none" lIns="36000" tIns="0" rIns="36000" bIns="0" rtlCol="0">
                  <a:spAutoFit/>
                </a:bodyPr>
                <a:lstStyle/>
                <a:p>
                  <a:r>
                    <a:rPr kumimoji="1" lang="en-US" altLang="ja-JP" dirty="0"/>
                    <a:t>Ch62~63</a:t>
                  </a:r>
                  <a:endParaRPr kumimoji="1" lang="ja-JP" altLang="en-US" dirty="0"/>
                </a:p>
              </p:txBody>
            </p:sp>
            <p:sp>
              <p:nvSpPr>
                <p:cNvPr id="1017" name="テキスト ボックス 1016">
                  <a:extLst>
                    <a:ext uri="{FF2B5EF4-FFF2-40B4-BE49-F238E27FC236}">
                      <a16:creationId xmlns:a16="http://schemas.microsoft.com/office/drawing/2014/main" id="{1A96D4A2-8906-23E4-A9A6-3ED912D822CF}"/>
                    </a:ext>
                  </a:extLst>
                </p:cNvPr>
                <p:cNvSpPr txBox="1"/>
                <p:nvPr/>
              </p:nvSpPr>
              <p:spPr>
                <a:xfrm>
                  <a:off x="9120884" y="10072768"/>
                  <a:ext cx="492690" cy="27699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</a:ln>
              </p:spPr>
              <p:txBody>
                <a:bodyPr wrap="none" lIns="36000" tIns="0" rIns="36000" bIns="0" rtlCol="0">
                  <a:spAutoFit/>
                </a:bodyPr>
                <a:lstStyle/>
                <a:p>
                  <a:r>
                    <a:rPr kumimoji="1" lang="en-US" altLang="ja-JP" b="1" dirty="0">
                      <a:solidFill>
                        <a:srgbClr val="FF00FF"/>
                      </a:solidFill>
                    </a:rPr>
                    <a:t>Ch9</a:t>
                  </a:r>
                  <a:endParaRPr kumimoji="1" lang="ja-JP" altLang="en-US" b="1" dirty="0">
                    <a:solidFill>
                      <a:srgbClr val="FF00FF"/>
                    </a:solidFill>
                  </a:endParaRPr>
                </a:p>
              </p:txBody>
            </p:sp>
            <p:cxnSp>
              <p:nvCxnSpPr>
                <p:cNvPr id="1019" name="直線コネクタ 1018">
                  <a:extLst>
                    <a:ext uri="{FF2B5EF4-FFF2-40B4-BE49-F238E27FC236}">
                      <a16:creationId xmlns:a16="http://schemas.microsoft.com/office/drawing/2014/main" id="{C4F4EA00-8F9C-7414-9714-968FA79A40E3}"/>
                    </a:ext>
                  </a:extLst>
                </p:cNvPr>
                <p:cNvCxnSpPr>
                  <a:stCxn id="868" idx="0"/>
                  <a:endCxn id="1017" idx="2"/>
                </p:cNvCxnSpPr>
                <p:nvPr/>
              </p:nvCxnSpPr>
              <p:spPr>
                <a:xfrm flipV="1">
                  <a:off x="9363615" y="10349767"/>
                  <a:ext cx="3614" cy="93876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93" name="Text Box 462">
              <a:extLst>
                <a:ext uri="{FF2B5EF4-FFF2-40B4-BE49-F238E27FC236}">
                  <a16:creationId xmlns:a16="http://schemas.microsoft.com/office/drawing/2014/main" id="{2E791850-4A47-B272-B409-74A7BBF882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9094" y="10023995"/>
              <a:ext cx="186589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ja-JP" sz="2000" b="1" i="1" u="sng" dirty="0">
                  <a:solidFill>
                    <a:srgbClr val="FF00FF"/>
                  </a:solidFill>
                </a:rPr>
                <a:t>IEEE 803.15.3d </a:t>
              </a:r>
            </a:p>
          </p:txBody>
        </p:sp>
      </p:grpSp>
      <p:cxnSp>
        <p:nvCxnSpPr>
          <p:cNvPr id="1526" name="直線矢印コネクタ 1525">
            <a:extLst>
              <a:ext uri="{FF2B5EF4-FFF2-40B4-BE49-F238E27FC236}">
                <a16:creationId xmlns:a16="http://schemas.microsoft.com/office/drawing/2014/main" id="{EA03DA49-9B28-A602-64E9-BBD3E2A54854}"/>
              </a:ext>
            </a:extLst>
          </p:cNvPr>
          <p:cNvCxnSpPr>
            <a:cxnSpLocks/>
          </p:cNvCxnSpPr>
          <p:nvPr/>
        </p:nvCxnSpPr>
        <p:spPr>
          <a:xfrm flipH="1">
            <a:off x="3391343" y="7235428"/>
            <a:ext cx="432048" cy="72008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7" name="直線矢印コネクタ 1526">
            <a:extLst>
              <a:ext uri="{FF2B5EF4-FFF2-40B4-BE49-F238E27FC236}">
                <a16:creationId xmlns:a16="http://schemas.microsoft.com/office/drawing/2014/main" id="{C07AD6F1-5A54-3ECD-90C9-5BA5CA268F6E}"/>
              </a:ext>
            </a:extLst>
          </p:cNvPr>
          <p:cNvCxnSpPr>
            <a:cxnSpLocks/>
          </p:cNvCxnSpPr>
          <p:nvPr/>
        </p:nvCxnSpPr>
        <p:spPr>
          <a:xfrm>
            <a:off x="12905358" y="6731372"/>
            <a:ext cx="2736304" cy="129614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6" name="コネクタ: カギ線 325">
            <a:extLst>
              <a:ext uri="{FF2B5EF4-FFF2-40B4-BE49-F238E27FC236}">
                <a16:creationId xmlns:a16="http://schemas.microsoft.com/office/drawing/2014/main" id="{11A2465D-6925-8CC3-519B-6C7F9844D58E}"/>
              </a:ext>
            </a:extLst>
          </p:cNvPr>
          <p:cNvCxnSpPr>
            <a:cxnSpLocks/>
            <a:stCxn id="1186" idx="1"/>
            <a:endCxn id="332" idx="0"/>
          </p:cNvCxnSpPr>
          <p:nvPr/>
        </p:nvCxnSpPr>
        <p:spPr bwMode="auto">
          <a:xfrm>
            <a:off x="4593902" y="13145891"/>
            <a:ext cx="2199760" cy="800851"/>
          </a:xfrm>
          <a:prstGeom prst="bentConnector2">
            <a:avLst/>
          </a:prstGeom>
          <a:solidFill>
            <a:srgbClr val="BBE0E3"/>
          </a:solidFill>
          <a:ln w="254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259" name="コネクタ: カギ線 1258">
            <a:extLst>
              <a:ext uri="{FF2B5EF4-FFF2-40B4-BE49-F238E27FC236}">
                <a16:creationId xmlns:a16="http://schemas.microsoft.com/office/drawing/2014/main" id="{87F5B489-9F66-F46D-F8F1-1B053B79888F}"/>
              </a:ext>
            </a:extLst>
          </p:cNvPr>
          <p:cNvCxnSpPr>
            <a:cxnSpLocks/>
            <a:stCxn id="1245" idx="1"/>
            <a:endCxn id="408" idx="4"/>
          </p:cNvCxnSpPr>
          <p:nvPr/>
        </p:nvCxnSpPr>
        <p:spPr bwMode="auto">
          <a:xfrm rot="5400000" flipH="1" flipV="1">
            <a:off x="13521757" y="11865549"/>
            <a:ext cx="1387200" cy="2746046"/>
          </a:xfrm>
          <a:prstGeom prst="bentConnector3">
            <a:avLst>
              <a:gd name="adj1" fmla="val 50000"/>
            </a:avLst>
          </a:prstGeom>
          <a:solidFill>
            <a:srgbClr val="BBE0E3"/>
          </a:solidFill>
          <a:ln w="254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487" name="直線コネクタ 1486">
            <a:extLst>
              <a:ext uri="{FF2B5EF4-FFF2-40B4-BE49-F238E27FC236}">
                <a16:creationId xmlns:a16="http://schemas.microsoft.com/office/drawing/2014/main" id="{01F689A6-F79E-692A-05BF-6A59EA747637}"/>
              </a:ext>
            </a:extLst>
          </p:cNvPr>
          <p:cNvCxnSpPr>
            <a:cxnSpLocks/>
          </p:cNvCxnSpPr>
          <p:nvPr/>
        </p:nvCxnSpPr>
        <p:spPr>
          <a:xfrm>
            <a:off x="9232950" y="8819604"/>
            <a:ext cx="332991" cy="3672408"/>
          </a:xfrm>
          <a:prstGeom prst="line">
            <a:avLst/>
          </a:prstGeom>
          <a:ln w="12700"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64" name="グループ化 1563">
            <a:extLst>
              <a:ext uri="{FF2B5EF4-FFF2-40B4-BE49-F238E27FC236}">
                <a16:creationId xmlns:a16="http://schemas.microsoft.com/office/drawing/2014/main" id="{FB421C28-1B96-E447-85F7-738394A554F5}"/>
              </a:ext>
            </a:extLst>
          </p:cNvPr>
          <p:cNvGrpSpPr/>
          <p:nvPr/>
        </p:nvGrpSpPr>
        <p:grpSpPr>
          <a:xfrm>
            <a:off x="3444384" y="16164420"/>
            <a:ext cx="12269286" cy="4185833"/>
            <a:chOff x="3380510" y="16236428"/>
            <a:chExt cx="12269286" cy="4185833"/>
          </a:xfrm>
        </p:grpSpPr>
        <p:pic>
          <p:nvPicPr>
            <p:cNvPr id="1530" name="図 1529" descr="テーブル, 自転車, 座る, コンピュータ が含まれている画像&#10;&#10;自動的に生成された説明">
              <a:extLst>
                <a:ext uri="{FF2B5EF4-FFF2-40B4-BE49-F238E27FC236}">
                  <a16:creationId xmlns:a16="http://schemas.microsoft.com/office/drawing/2014/main" id="{5AE455DB-BF55-4DBE-F0EA-BFEA11F30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211" t="18605" r="5885" b="24439"/>
            <a:stretch/>
          </p:blipFill>
          <p:spPr>
            <a:xfrm>
              <a:off x="3380510" y="16236428"/>
              <a:ext cx="12269286" cy="4185833"/>
            </a:xfrm>
            <a:prstGeom prst="rect">
              <a:avLst/>
            </a:prstGeom>
          </p:spPr>
        </p:pic>
        <p:sp>
          <p:nvSpPr>
            <p:cNvPr id="1532" name="Text Box 462">
              <a:extLst>
                <a:ext uri="{FF2B5EF4-FFF2-40B4-BE49-F238E27FC236}">
                  <a16:creationId xmlns:a16="http://schemas.microsoft.com/office/drawing/2014/main" id="{7D1F9AAF-280F-056E-54A4-F352BDADD9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4518" y="18478045"/>
              <a:ext cx="2969339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en-US" altLang="ja-JP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THz-wave transmitter</a:t>
              </a:r>
            </a:p>
            <a:p>
              <a:pPr algn="ctr"/>
              <a:r>
                <a:rPr lang="en-US" altLang="ja-JP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(in case)</a:t>
              </a:r>
              <a:endParaRPr lang="en-US" altLang="ja-JP" sz="2000" b="1" baseline="30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533" name="Text Box 462">
              <a:extLst>
                <a:ext uri="{FF2B5EF4-FFF2-40B4-BE49-F238E27FC236}">
                  <a16:creationId xmlns:a16="http://schemas.microsoft.com/office/drawing/2014/main" id="{8E7156AB-1F43-6496-05A6-AA8FA7A931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7301" y="18478045"/>
              <a:ext cx="2519984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en-US" altLang="ja-JP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THz-wave receiver</a:t>
              </a:r>
            </a:p>
            <a:p>
              <a:pPr algn="ctr"/>
              <a:r>
                <a:rPr lang="en-US" altLang="ja-JP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(in case)</a:t>
              </a:r>
              <a:endParaRPr lang="en-US" altLang="ja-JP" sz="2000" b="1" baseline="30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543" name="楕円 1542">
              <a:extLst>
                <a:ext uri="{FF2B5EF4-FFF2-40B4-BE49-F238E27FC236}">
                  <a16:creationId xmlns:a16="http://schemas.microsoft.com/office/drawing/2014/main" id="{F820919F-5520-6571-7DDD-698B9BC99750}"/>
                </a:ext>
              </a:extLst>
            </p:cNvPr>
            <p:cNvSpPr/>
            <p:nvPr/>
          </p:nvSpPr>
          <p:spPr>
            <a:xfrm>
              <a:off x="5380534" y="18622061"/>
              <a:ext cx="108000" cy="108000"/>
            </a:xfrm>
            <a:prstGeom prst="ellipse">
              <a:avLst/>
            </a:prstGeom>
            <a:noFill/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5" name="楕円 1544">
              <a:extLst>
                <a:ext uri="{FF2B5EF4-FFF2-40B4-BE49-F238E27FC236}">
                  <a16:creationId xmlns:a16="http://schemas.microsoft.com/office/drawing/2014/main" id="{D66A5357-8FD5-3357-E77F-F229A077FF11}"/>
                </a:ext>
              </a:extLst>
            </p:cNvPr>
            <p:cNvSpPr/>
            <p:nvPr/>
          </p:nvSpPr>
          <p:spPr>
            <a:xfrm>
              <a:off x="12257286" y="18694069"/>
              <a:ext cx="108000" cy="108000"/>
            </a:xfrm>
            <a:prstGeom prst="ellipse">
              <a:avLst/>
            </a:prstGeom>
            <a:noFill/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6" name="Text Box 462">
              <a:extLst>
                <a:ext uri="{FF2B5EF4-FFF2-40B4-BE49-F238E27FC236}">
                  <a16:creationId xmlns:a16="http://schemas.microsoft.com/office/drawing/2014/main" id="{924F92A8-0E3E-82BA-C726-941677E427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0862" y="18045997"/>
              <a:ext cx="130349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ja-JP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60dB ATT</a:t>
              </a:r>
              <a:endParaRPr lang="en-US" altLang="ja-JP" sz="2000" b="1" baseline="30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557" name="テキスト ボックス 1556">
              <a:extLst>
                <a:ext uri="{FF2B5EF4-FFF2-40B4-BE49-F238E27FC236}">
                  <a16:creationId xmlns:a16="http://schemas.microsoft.com/office/drawing/2014/main" id="{D0C27F9B-83B1-F28D-AA46-4BD756E71651}"/>
                </a:ext>
              </a:extLst>
            </p:cNvPr>
            <p:cNvSpPr txBox="1"/>
            <p:nvPr/>
          </p:nvSpPr>
          <p:spPr>
            <a:xfrm>
              <a:off x="7889518" y="16389813"/>
              <a:ext cx="228402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b="1" dirty="0" err="1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mmW</a:t>
              </a:r>
              <a:r>
                <a:rPr lang="en-US" altLang="ja-JP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transceivers</a:t>
              </a:r>
              <a:endParaRPr lang="en-US" altLang="ja-JP" b="1" baseline="30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1558" name="直線コネクタ 1557">
              <a:extLst>
                <a:ext uri="{FF2B5EF4-FFF2-40B4-BE49-F238E27FC236}">
                  <a16:creationId xmlns:a16="http://schemas.microsoft.com/office/drawing/2014/main" id="{51AA110C-029C-DCFA-999A-EF838AE903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12870" y="16605837"/>
              <a:ext cx="432048" cy="37107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直線コネクタ 1559">
              <a:extLst>
                <a:ext uri="{FF2B5EF4-FFF2-40B4-BE49-F238E27FC236}">
                  <a16:creationId xmlns:a16="http://schemas.microsoft.com/office/drawing/2014/main" id="{82D0961E-2CCA-473A-3A17-0F8BE8FD9A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60942" y="16605837"/>
              <a:ext cx="360040" cy="50405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5" name="Text Box 462">
            <a:extLst>
              <a:ext uri="{FF2B5EF4-FFF2-40B4-BE49-F238E27FC236}">
                <a16:creationId xmlns:a16="http://schemas.microsoft.com/office/drawing/2014/main" id="{23F7BF6D-D499-7B8D-76AC-C7798FF70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225" y="19836828"/>
            <a:ext cx="13467598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3600" i="1" u="sng" dirty="0">
                <a:solidFill>
                  <a:srgbClr val="008000"/>
                </a:solidFill>
              </a:rPr>
              <a:t>Demonstration </a:t>
            </a:r>
            <a:r>
              <a:rPr lang="en-US" altLang="ja-JP" sz="3600" i="1" u="sng">
                <a:solidFill>
                  <a:srgbClr val="008000"/>
                </a:solidFill>
              </a:rPr>
              <a:t>setup (@IEEE </a:t>
            </a:r>
            <a:r>
              <a:rPr lang="en-US" altLang="ja-JP" sz="3600" i="1" u="sng" dirty="0">
                <a:solidFill>
                  <a:srgbClr val="008000"/>
                </a:solidFill>
              </a:rPr>
              <a:t>802 Wireless Interim, Jan 15, 2025)</a:t>
            </a:r>
          </a:p>
        </p:txBody>
      </p:sp>
      <p:sp>
        <p:nvSpPr>
          <p:cNvPr id="1573" name="楕円 1572">
            <a:extLst>
              <a:ext uri="{FF2B5EF4-FFF2-40B4-BE49-F238E27FC236}">
                <a16:creationId xmlns:a16="http://schemas.microsoft.com/office/drawing/2014/main" id="{5E0DCB3C-916C-B122-6D60-1D2D01EED0B9}"/>
              </a:ext>
            </a:extLst>
          </p:cNvPr>
          <p:cNvSpPr/>
          <p:nvPr/>
        </p:nvSpPr>
        <p:spPr>
          <a:xfrm>
            <a:off x="1960142" y="14940284"/>
            <a:ext cx="144000" cy="144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576" name="楕円 1575">
            <a:extLst>
              <a:ext uri="{FF2B5EF4-FFF2-40B4-BE49-F238E27FC236}">
                <a16:creationId xmlns:a16="http://schemas.microsoft.com/office/drawing/2014/main" id="{5593930A-50C0-10F0-3827-609FE73D59B0}"/>
              </a:ext>
            </a:extLst>
          </p:cNvPr>
          <p:cNvSpPr/>
          <p:nvPr/>
        </p:nvSpPr>
        <p:spPr>
          <a:xfrm>
            <a:off x="16937806" y="15228316"/>
            <a:ext cx="144000" cy="144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578" name="テキスト ボックス 1577">
            <a:extLst>
              <a:ext uri="{FF2B5EF4-FFF2-40B4-BE49-F238E27FC236}">
                <a16:creationId xmlns:a16="http://schemas.microsoft.com/office/drawing/2014/main" id="{9B80DEAB-A56E-A712-5B59-898A214A3E85}"/>
              </a:ext>
            </a:extLst>
          </p:cNvPr>
          <p:cNvSpPr txBox="1"/>
          <p:nvPr/>
        </p:nvSpPr>
        <p:spPr>
          <a:xfrm>
            <a:off x="19314070" y="19332772"/>
            <a:ext cx="10513168" cy="636024"/>
          </a:xfrm>
          <a:prstGeom prst="roundRect">
            <a:avLst>
              <a:gd name="adj" fmla="val 13145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2000" tIns="36000" rIns="72000" bIns="0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This work was supported in part by the Ministry of Internal Affairs and Communications of Japan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(JPJ000254, Research and Development for Expansion of Radio Wave Resources)</a:t>
            </a:r>
          </a:p>
        </p:txBody>
      </p:sp>
      <p:sp>
        <p:nvSpPr>
          <p:cNvPr id="1579" name="テキスト ボックス 1578">
            <a:extLst>
              <a:ext uri="{FF2B5EF4-FFF2-40B4-BE49-F238E27FC236}">
                <a16:creationId xmlns:a16="http://schemas.microsoft.com/office/drawing/2014/main" id="{EAFC6A66-341D-ABD9-8F4A-1938586373E4}"/>
              </a:ext>
            </a:extLst>
          </p:cNvPr>
          <p:cNvSpPr txBox="1"/>
          <p:nvPr/>
        </p:nvSpPr>
        <p:spPr>
          <a:xfrm>
            <a:off x="5397276" y="9899724"/>
            <a:ext cx="2107482" cy="221538"/>
          </a:xfrm>
          <a:prstGeom prst="roundRect">
            <a:avLst>
              <a:gd name="adj" fmla="val 13145"/>
            </a:avLst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72000" tIns="36000" rIns="72000" bIns="0" rtlCol="0">
            <a:spAutoFit/>
          </a:bodyPr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S.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100" dirty="0" err="1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Beppu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, et al., EuMIC2024</a:t>
            </a:r>
          </a:p>
        </p:txBody>
      </p:sp>
    </p:spTree>
    <p:extLst>
      <p:ext uri="{BB962C8B-B14F-4D97-AF65-F5344CB8AC3E}">
        <p14:creationId xmlns:p14="http://schemas.microsoft.com/office/powerpoint/2010/main" val="1891232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AE2E14174A0B84C8F381216E61F70C5" ma:contentTypeVersion="11" ma:contentTypeDescription="新しいドキュメントを作成します。" ma:contentTypeScope="" ma:versionID="a89e12456096b26b75d6763706c4949c">
  <xsd:schema xmlns:xsd="http://www.w3.org/2001/XMLSchema" xmlns:xs="http://www.w3.org/2001/XMLSchema" xmlns:p="http://schemas.microsoft.com/office/2006/metadata/properties" xmlns:ns2="eba8e0db-2b29-41db-bd32-989f5798fd97" xmlns:ns3="26c94fcc-d1a1-45da-b915-cba98a8f1f9f" targetNamespace="http://schemas.microsoft.com/office/2006/metadata/properties" ma:root="true" ma:fieldsID="7bb52c14569a69041d009563b823adb4" ns2:_="" ns3:_="">
    <xsd:import namespace="eba8e0db-2b29-41db-bd32-989f5798fd97"/>
    <xsd:import namespace="26c94fcc-d1a1-45da-b915-cba98a8f1f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a8e0db-2b29-41db-bd32-989f5798fd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afa5d88d-3070-4a76-8aeb-9490c925d2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c94fcc-d1a1-45da-b915-cba98a8f1f9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1bd8263-3d12-4c1c-a6ef-6e79d1c604c8}" ma:internalName="TaxCatchAll" ma:showField="CatchAllData" ma:web="26c94fcc-d1a1-45da-b915-cba98a8f1f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C6796B-F1A8-4047-9F65-BE7DB2FCA3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702CD9-C1B8-4BF0-9BEA-69D5140438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a8e0db-2b29-41db-bd32-989f5798fd97"/>
    <ds:schemaRef ds:uri="26c94fcc-d1a1-45da-b915-cba98a8f1f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3794</TotalTime>
  <Words>484</Words>
  <Application>Microsoft Office PowerPoint</Application>
  <PresentationFormat>ユーザー設定</PresentationFormat>
  <Paragraphs>149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Meiryo UI</vt:lpstr>
      <vt:lpstr>ＭＳ Ｐゴシック</vt:lpstr>
      <vt:lpstr>メイリオ</vt:lpstr>
      <vt:lpstr>メイリオ</vt:lpstr>
      <vt:lpstr>游ゴシック</vt:lpstr>
      <vt:lpstr>Aptos</vt:lpstr>
      <vt:lpstr>Arial</vt:lpstr>
      <vt:lpstr>Calibri</vt:lpstr>
      <vt:lpstr>Times New Roman</vt:lpstr>
      <vt:lpstr>Trebuchet MS</vt:lpstr>
      <vt:lpstr>Wingdings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柳沢 光太郎</dc:creator>
  <cp:lastModifiedBy>関根 徳彦</cp:lastModifiedBy>
  <cp:revision>153</cp:revision>
  <dcterms:created xsi:type="dcterms:W3CDTF">2024-08-30T04:32:02Z</dcterms:created>
  <dcterms:modified xsi:type="dcterms:W3CDTF">2025-01-13T22:10:08Z</dcterms:modified>
</cp:coreProperties>
</file>