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26"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27"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28"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637F440B-6062-468B-ACF1-A8C30AC1D1FB}"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6160" cy="772560"/>
          </a:xfrm>
          <a:prstGeom prst="rect">
            <a:avLst/>
          </a:prstGeom>
          <a:noFill/>
          <a:ln w="0">
            <a:noFill/>
          </a:ln>
        </p:spPr>
        <p:style>
          <a:lnRef idx="0"/>
          <a:fillRef idx="0"/>
          <a:effectRef idx="0"/>
          <a:fontRef idx="minor"/>
        </p:style>
        <p:txBody>
          <a:bodyPr lIns="0" rIns="0" tIns="0" bIns="0" anchor="t">
            <a:noAutofit/>
          </a:bodyPr>
          <a:p>
            <a:pPr algn="r">
              <a:lnSpc>
                <a:spcPct val="100000"/>
              </a:lnSpc>
            </a:pPr>
            <a:fld id="{0C3EEF94-E3BB-42DF-B483-9E8E4BE3078D}" type="slidenum">
              <a:rPr b="0" lang="en-IE" sz="1300" spc="-1" strike="noStrike">
                <a:solidFill>
                  <a:srgbClr val="000000"/>
                </a:solidFill>
                <a:latin typeface="Times New Roman"/>
                <a:ea typeface="MS PGothic"/>
              </a:rPr>
              <a:t>&lt;number&gt;</a:t>
            </a:fld>
            <a:endParaRPr b="0" lang="fi-FI" sz="1300" spc="-1" strike="noStrike">
              <a:solidFill>
                <a:srgbClr val="000000"/>
              </a:solidFill>
              <a:latin typeface="Arial"/>
            </a:endParaRPr>
          </a:p>
        </p:txBody>
      </p:sp>
      <p:sp>
        <p:nvSpPr>
          <p:cNvPr id="366" name="PlaceHolder 1"/>
          <p:cNvSpPr>
            <a:spLocks noGrp="1"/>
          </p:cNvSpPr>
          <p:nvPr>
            <p:ph type="body"/>
          </p:nvPr>
        </p:nvSpPr>
        <p:spPr>
          <a:xfrm>
            <a:off x="1036080" y="4777200"/>
            <a:ext cx="5668560" cy="449460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367" name="PlaceHolder 2"/>
          <p:cNvSpPr>
            <a:spLocks noGrp="1"/>
          </p:cNvSpPr>
          <p:nvPr>
            <p:ph type="sldImg"/>
          </p:nvPr>
        </p:nvSpPr>
        <p:spPr>
          <a:xfrm>
            <a:off x="1282680" y="760320"/>
            <a:ext cx="5180760" cy="372708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38800" cy="189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802.15-25-0031-02</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5040" cy="281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5040" cy="281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A5AB9EF-767D-4D77-B178-B253161EFC4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5040" cy="281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0600" cy="189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38800" cy="189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802.15-25-0031-02</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5040" cy="281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5040" cy="281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A7D8418-FD6D-4EFC-A5DE-212E58D041F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5040" cy="281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0600" cy="189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38800" cy="189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802.15-25-0031-02</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5040" cy="281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5040" cy="281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970FE61-0E11-4F88-B50E-DA00C4C926C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5040" cy="281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0600" cy="189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38800" cy="189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802.15-25-0031-02</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5040" cy="281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5040" cy="281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E2EEB8B-5A56-402D-B6AD-96EF81CD0F5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5040" cy="281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0600" cy="189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38800" cy="189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802.15-25-0031-02</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5040" cy="281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5040" cy="281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0B098E7-9461-42B2-B207-5A35173E715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5040" cy="281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0600" cy="189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38800" cy="189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802.15-25-0031-02</a:t>
            </a:r>
            <a:endParaRPr b="0" lang="fi-FI"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5040" cy="281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5040" cy="281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FAC6EAD-0CB0-42DD-81F0-57D877B861A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37" name="CustomShape 7"/>
          <p:cNvSpPr/>
          <p:nvPr/>
        </p:nvSpPr>
        <p:spPr>
          <a:xfrm>
            <a:off x="7040160" y="6490080"/>
            <a:ext cx="1715040" cy="281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38" name="CustomShape 8"/>
          <p:cNvSpPr/>
          <p:nvPr/>
        </p:nvSpPr>
        <p:spPr>
          <a:xfrm>
            <a:off x="685800" y="365760"/>
            <a:ext cx="2550600" cy="189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38800" cy="1897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802.15-25-0031-02</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5040" cy="281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5040" cy="281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ACC8270-2372-4D57-A6AA-C1006C8907C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5040" cy="281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0600" cy="1897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a:t>
            </a:r>
            <a:r>
              <a:rPr b="0" lang="fi-FI" sz="3200" spc="-1" strike="noStrike">
                <a:solidFill>
                  <a:srgbClr val="000000"/>
                </a:solidFill>
                <a:latin typeface="Arial"/>
              </a:rPr>
              <a:t>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a:t>
            </a:r>
            <a:r>
              <a:rPr b="0" lang="fi-FI" sz="2800" spc="-1" strike="noStrike">
                <a:solidFill>
                  <a:srgbClr val="000000"/>
                </a:solidFill>
                <a:latin typeface="Arial"/>
              </a:rPr>
              <a:t>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15-00-04ae-nov-2024-tg4ae-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6-00-04ae-tg4ae-project-task-list.xlsx" TargetMode="External"/><Relationship Id="rId2" Type="http://schemas.openxmlformats.org/officeDocument/2006/relationships/hyperlink" Target="https://csrc.nist.gov/pubs/sp/800/232/ipd" TargetMode="External"/><Relationship Id="rId3"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7960" cy="46026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TG4ae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TG4ae ASCON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TG4ae ASCON January Session.</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48640" cy="1043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72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50" name="CustomShape 3"/>
          <p:cNvSpPr/>
          <p:nvPr/>
        </p:nvSpPr>
        <p:spPr>
          <a:xfrm>
            <a:off x="457200" y="1604520"/>
            <a:ext cx="8207280" cy="39553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5840" cy="395388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initial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1960" cy="11275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53" name="CustomShape 2"/>
          <p:cNvSpPr/>
          <p:nvPr/>
        </p:nvSpPr>
        <p:spPr>
          <a:xfrm>
            <a:off x="457200" y="1604520"/>
            <a:ext cx="7758000" cy="3960000"/>
          </a:xfrm>
          <a:prstGeom prst="rect">
            <a:avLst/>
          </a:prstGeom>
          <a:noFill/>
          <a:ln w="0">
            <a:noFill/>
          </a:ln>
        </p:spPr>
        <p:style>
          <a:lnRef idx="0"/>
          <a:fillRef idx="0"/>
          <a:effectRef idx="0"/>
          <a:fontRef idx="minor"/>
        </p:style>
        <p:txBody>
          <a:bodyPr lIns="0" rIns="0" tIns="0" bIns="0" anchor="t">
            <a:normAutofit fontScale="76000"/>
          </a:bodyPr>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15-25-0031-02</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15-24-0615-00</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 </a:t>
            </a:r>
            <a:endParaRPr b="0" lang="fi-FI" sz="3200" spc="-1" strike="noStrike">
              <a:solidFill>
                <a:srgbClr val="000000"/>
              </a:solidFill>
              <a:latin typeface="Arial"/>
            </a:endParaRPr>
          </a:p>
          <a:p>
            <a:pPr marL="1983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the current draft</a:t>
            </a:r>
            <a:endParaRPr b="0" lang="fi-FI" sz="3200" spc="-1" strike="noStrike">
              <a:solidFill>
                <a:srgbClr val="000000"/>
              </a:solidFill>
              <a:latin typeface="Arial"/>
            </a:endParaRPr>
          </a:p>
          <a:p>
            <a:pPr lvl="1" marL="36576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5920" cy="1131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355" name="CustomShape 2"/>
          <p:cNvSpPr/>
          <p:nvPr/>
        </p:nvSpPr>
        <p:spPr>
          <a:xfrm>
            <a:off x="457200" y="1604520"/>
            <a:ext cx="8216280" cy="396360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15-24-0466-00</a:t>
            </a:r>
            <a:endParaRPr b="0" lang="fi-FI"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NIST document SP 800-232:</a:t>
            </a:r>
            <a:endParaRPr b="0" lang="fi-FI"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2"/>
              </a:rPr>
              <a:t>https://csrc.nist.gov/pubs/sp/800/232/ipd</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19160" cy="1134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357" name="TextShape 2"/>
          <p:cNvSpPr/>
          <p:nvPr/>
        </p:nvSpPr>
        <p:spPr>
          <a:xfrm>
            <a:off x="457200" y="1604520"/>
            <a:ext cx="8219160" cy="39672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19160" cy="1134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360" name="TextShape 4"/>
          <p:cNvSpPr/>
          <p:nvPr/>
        </p:nvSpPr>
        <p:spPr>
          <a:xfrm>
            <a:off x="457200" y="1604520"/>
            <a:ext cx="8219160" cy="396720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6720" cy="11422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362" name="PlaceHolder 2"/>
          <p:cNvSpPr>
            <a:spLocks noGrp="1"/>
          </p:cNvSpPr>
          <p:nvPr>
            <p:ph/>
          </p:nvPr>
        </p:nvSpPr>
        <p:spPr>
          <a:xfrm>
            <a:off x="457200" y="1604520"/>
            <a:ext cx="8226720" cy="397476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 first version of the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49200" cy="1134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TG4ae for March</a:t>
            </a:r>
            <a:endParaRPr b="0" lang="fi-FI" sz="4400" spc="-1" strike="noStrike">
              <a:solidFill>
                <a:srgbClr val="000000"/>
              </a:solidFill>
              <a:latin typeface="Arial"/>
            </a:endParaRPr>
          </a:p>
        </p:txBody>
      </p:sp>
      <p:sp>
        <p:nvSpPr>
          <p:cNvPr id="364" name="TextShape 2"/>
          <p:cNvSpPr/>
          <p:nvPr/>
        </p:nvSpPr>
        <p:spPr>
          <a:xfrm>
            <a:off x="457200" y="1604520"/>
            <a:ext cx="8219160" cy="396720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meetings</a:t>
            </a:r>
            <a:endParaRPr b="0" lang="fi-FI"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TG4ac.</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Review other comments to NIST SP 800-232 IPD</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Generate test vectors.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0800" cy="552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31" name="CustomShape 2"/>
          <p:cNvSpPr/>
          <p:nvPr/>
        </p:nvSpPr>
        <p:spPr>
          <a:xfrm>
            <a:off x="685800" y="533520"/>
            <a:ext cx="7750080" cy="58716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32" name="CustomShape 3"/>
          <p:cNvSpPr/>
          <p:nvPr/>
        </p:nvSpPr>
        <p:spPr>
          <a:xfrm>
            <a:off x="685800" y="-228600"/>
            <a:ext cx="7750080" cy="10476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5880" cy="55404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6760" cy="374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35" name="CustomShape 2"/>
          <p:cNvSpPr/>
          <p:nvPr/>
        </p:nvSpPr>
        <p:spPr>
          <a:xfrm>
            <a:off x="34920" y="1413000"/>
            <a:ext cx="9121680" cy="48546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0080" cy="806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37" name="CustomShape 2"/>
          <p:cNvSpPr/>
          <p:nvPr/>
        </p:nvSpPr>
        <p:spPr>
          <a:xfrm>
            <a:off x="0" y="1557360"/>
            <a:ext cx="8969400" cy="33624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4480" cy="1120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39" name="CustomShape 2"/>
          <p:cNvSpPr/>
          <p:nvPr/>
        </p:nvSpPr>
        <p:spPr>
          <a:xfrm>
            <a:off x="609480" y="1773360"/>
            <a:ext cx="7742160" cy="4444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4480" cy="1120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41" name="CustomShape 2"/>
          <p:cNvSpPr/>
          <p:nvPr/>
        </p:nvSpPr>
        <p:spPr>
          <a:xfrm>
            <a:off x="609480" y="1773360"/>
            <a:ext cx="7742160" cy="4444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4480" cy="1120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43" name="CustomShape 2"/>
          <p:cNvSpPr/>
          <p:nvPr/>
        </p:nvSpPr>
        <p:spPr>
          <a:xfrm>
            <a:off x="609480" y="1773360"/>
            <a:ext cx="7742160" cy="4444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4480" cy="1120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5" name="CustomShape 2"/>
          <p:cNvSpPr/>
          <p:nvPr/>
        </p:nvSpPr>
        <p:spPr>
          <a:xfrm>
            <a:off x="609480" y="1773360"/>
            <a:ext cx="7742160" cy="4444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4480" cy="11206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7" name="CustomShape 2"/>
          <p:cNvSpPr/>
          <p:nvPr/>
        </p:nvSpPr>
        <p:spPr>
          <a:xfrm>
            <a:off x="609480" y="1773360"/>
            <a:ext cx="8425080" cy="4444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12734</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2025-01-16T13:57:29Z</dcterms:modified>
  <cp:revision>203</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