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29" r:id="rId21"/>
    <p:sldId id="2427" r:id="rId22"/>
    <p:sldId id="2426"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7A61A-BCE2-4ADE-B413-C3FD41776400}" v="18" dt="2025-01-16T06:39:04.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97" d="100"/>
          <a:sy n="97" d="100"/>
        </p:scale>
        <p:origin x="165"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22</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15-25-0022-01-04ad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January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5/15-25-0035-00-04ad-proposal-of-802-15-4-sun-phy-extension-for-802-15-4ad.pdf" TargetMode="External"/><Relationship Id="rId3" Type="http://schemas.openxmlformats.org/officeDocument/2006/relationships/hyperlink" Target="https://mentor.ieee.org/802.15/dcn/25/15-25-0046-02-04ad-nextgen-802-15-4ad-phy-proposal-lp-ofdm-specification.ppt" TargetMode="External"/><Relationship Id="rId7" Type="http://schemas.openxmlformats.org/officeDocument/2006/relationships/hyperlink" Target="https://mentor.ieee.org/802.15/dcn/25/15-25-0049-00-04ad-initial-802-15-4ad-proposal.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cn/25/15-25-0053-00-04ad-initial-proposal-of-p-fsk-based-ng-sun-phy-for-tg4ad.pdf" TargetMode="External"/><Relationship Id="rId5" Type="http://schemas.openxmlformats.org/officeDocument/2006/relationships/hyperlink" Target="https://mentor.ieee.org/802.15/dcn/25/15-25-0007-02-04ad-partial-proposal-on-adding-sun-fsk-to-two-japanese-vhf-bands.pptx" TargetMode="External"/><Relationship Id="rId4" Type="http://schemas.openxmlformats.org/officeDocument/2006/relationships/hyperlink" Target="https://mentor.ieee.org/802.15/dcn/25/15-25-0046-01-04ad-nextgen-802-15-4ad-phy-proposal-lp-ofdm-specification.pp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January 2025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12 January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January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January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AE0A6399-FF45-A83F-EBAA-CD6DDADEE341}"/>
              </a:ext>
            </a:extLst>
          </p:cNvPr>
          <p:cNvGraphicFramePr>
            <a:graphicFrameLocks noChangeAspect="1"/>
          </p:cNvGraphicFramePr>
          <p:nvPr>
            <p:extLst>
              <p:ext uri="{D42A27DB-BD31-4B8C-83A1-F6EECF244321}">
                <p14:modId xmlns:p14="http://schemas.microsoft.com/office/powerpoint/2010/main" val="83657264"/>
              </p:ext>
            </p:extLst>
          </p:nvPr>
        </p:nvGraphicFramePr>
        <p:xfrm>
          <a:off x="914400" y="555203"/>
          <a:ext cx="9601200" cy="5747593"/>
        </p:xfrm>
        <a:graphic>
          <a:graphicData uri="http://schemas.openxmlformats.org/presentationml/2006/ole">
            <mc:AlternateContent xmlns:mc="http://schemas.openxmlformats.org/markup-compatibility/2006">
              <mc:Choice xmlns:v="urn:schemas-microsoft-com:vml" Requires="v">
                <p:oleObj name="Worksheet" r:id="rId2" imgW="13030200" imgH="7800975" progId="Excel.Sheet.12">
                  <p:embed/>
                </p:oleObj>
              </mc:Choice>
              <mc:Fallback>
                <p:oleObj name="Worksheet" r:id="rId2" imgW="13030200" imgH="7800975" progId="Excel.Sheet.12">
                  <p:embed/>
                  <p:pic>
                    <p:nvPicPr>
                      <p:cNvPr id="7" name="Object 6">
                        <a:extLst>
                          <a:ext uri="{FF2B5EF4-FFF2-40B4-BE49-F238E27FC236}">
                            <a16:creationId xmlns:a16="http://schemas.microsoft.com/office/drawing/2014/main" id="{AE0A6399-FF45-A83F-EBAA-CD6DDADEE341}"/>
                          </a:ext>
                        </a:extLst>
                      </p:cNvPr>
                      <p:cNvPicPr/>
                      <p:nvPr/>
                    </p:nvPicPr>
                    <p:blipFill>
                      <a:blip r:embed="rId3"/>
                      <a:stretch>
                        <a:fillRect/>
                      </a:stretch>
                    </p:blipFill>
                    <p:spPr>
                      <a:xfrm>
                        <a:off x="914400" y="555203"/>
                        <a:ext cx="9601200" cy="574759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2113699"/>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066143" y="2057400"/>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934200" y="4267200"/>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4861181" y="3598647"/>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035379" y="2745048"/>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1143794"/>
            <a:ext cx="5168396" cy="4648200"/>
          </a:xfrm>
          <a:ln/>
        </p:spPr>
        <p:txBody>
          <a:bodyPr/>
          <a:lstStyle/>
          <a:p>
            <a:pPr marL="0" indent="0">
              <a:buNone/>
            </a:pPr>
            <a:r>
              <a:rPr lang="en-US" altLang="de-DE" sz="1600" dirty="0"/>
              <a:t>Tuesday AM1: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November minutes</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a:p>
            <a:pPr marL="0" indent="0">
              <a:buNone/>
            </a:pPr>
            <a:r>
              <a:rPr lang="en-US" altLang="de-DE" sz="1600" dirty="0"/>
              <a:t>Wednesday PM2:</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7" y="1143794"/>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Thursday AM1:</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Initial Proposals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 Tuesday AM1 (2 Hours)</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 Tuesday PM1)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Kajita</a:t>
            </a:r>
            <a:r>
              <a:rPr lang="en-GB" sz="2400" kern="100">
                <a:effectLst/>
                <a:latin typeface="Calibri" panose="020F0502020204030204" pitchFamily="34" charset="0"/>
                <a:ea typeface="Times New Roman" panose="02020603050405020304" pitchFamily="18" charset="0"/>
                <a:cs typeface="Times New Roman" panose="02020603050405020304" pitchFamily="18" charset="0"/>
              </a:rPr>
              <a:t> (Wednesday PM2 (1hr)</a:t>
            </a:r>
          </a:p>
          <a:p>
            <a:r>
              <a:rPr lang="en-GB" sz="2400" kern="100">
                <a:effectLst/>
                <a:latin typeface="Calibri" panose="020F0502020204030204" pitchFamily="34" charset="0"/>
                <a:ea typeface="Times New Roman" panose="02020603050405020304" pitchFamily="18" charset="0"/>
                <a:cs typeface="Times New Roman" panose="02020603050405020304" pitchFamily="18" charset="0"/>
              </a:rPr>
              <a:t>Fabrice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Portier – Wednesday PM2 (1Hr)</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(Thursday AM1)</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November minutes</a:t>
            </a:r>
          </a:p>
          <a:p>
            <a:pPr>
              <a:buFont typeface="Wingdings" panose="05000000000000000000" pitchFamily="2" charset="2"/>
              <a:buChar char="ü"/>
            </a:pPr>
            <a:r>
              <a:rPr lang="en-US" altLang="de-DE" sz="2000" dirty="0"/>
              <a:t>Presentations:</a:t>
            </a:r>
          </a:p>
          <a:p>
            <a:pPr>
              <a:buFont typeface="Wingdings" panose="05000000000000000000" pitchFamily="2" charset="2"/>
              <a:buChar char="ü"/>
            </a:pPr>
            <a:r>
              <a:rPr lang="en-US" altLang="de-DE" sz="1600" dirty="0">
                <a:hlinkClick r:id="rId3"/>
              </a:rPr>
              <a:t>https://mentor.ieee.org/802.15/dcn/25/15-25-0046-02-04ad-nextgen-802-15-4ad-phy-proposal-lp-ofdm-specification.ppt</a:t>
            </a:r>
            <a:endParaRPr lang="en-US" altLang="de-DE" sz="1600" dirty="0"/>
          </a:p>
          <a:p>
            <a:pPr>
              <a:buFont typeface="Wingdings" panose="05000000000000000000" pitchFamily="2" charset="2"/>
              <a:buChar char="ü"/>
            </a:pPr>
            <a:r>
              <a:rPr lang="en-US" altLang="de-DE" sz="1600" dirty="0">
                <a:hlinkClick r:id="rId4"/>
              </a:rPr>
              <a:t>https://mentor.ieee.org/802.15/dcn/25/15-25-0046-01-04ad-nextgen-802-15-4ad-phy-proposal-lp-ofdm-specification.ppt</a:t>
            </a:r>
            <a:endParaRPr lang="en-US" altLang="de-DE" sz="1600" dirty="0"/>
          </a:p>
          <a:p>
            <a:pPr>
              <a:buFont typeface="Wingdings" panose="05000000000000000000" pitchFamily="2" charset="2"/>
              <a:buChar char="ü"/>
            </a:pPr>
            <a:r>
              <a:rPr lang="en-US" altLang="de-DE" sz="1600" dirty="0">
                <a:hlinkClick r:id="rId5"/>
              </a:rPr>
              <a:t>https://mentor.ieee.org/802.15/dcn/25/15-25-0007-02-04ad-partial-proposal-on-adding-sun-fsk-to-two-japanese-vhf-bands.pptx</a:t>
            </a:r>
            <a:endParaRPr lang="en-US" altLang="de-DE" sz="1600" dirty="0"/>
          </a:p>
          <a:p>
            <a:pPr>
              <a:buFont typeface="Wingdings" panose="05000000000000000000" pitchFamily="2" charset="2"/>
              <a:buChar char="ü"/>
            </a:pPr>
            <a:r>
              <a:rPr lang="en-US" altLang="de-DE" sz="1600" dirty="0">
                <a:hlinkClick r:id="rId6"/>
              </a:rPr>
              <a:t>https://mentor.ieee.org/802.15/dcn/25/15-25-0053-00-04ad-initial-proposal-of-p-fsk-based-ng-sun-phy-for-tg4ad.pdf</a:t>
            </a:r>
            <a:endParaRPr lang="en-US" altLang="de-DE" sz="1600" dirty="0"/>
          </a:p>
          <a:p>
            <a:pPr>
              <a:buFont typeface="Wingdings" panose="05000000000000000000" pitchFamily="2" charset="2"/>
              <a:buChar char="ü"/>
            </a:pPr>
            <a:r>
              <a:rPr lang="en-US" altLang="de-DE" sz="1600" dirty="0">
                <a:hlinkClick r:id="rId7"/>
              </a:rPr>
              <a:t>https://mentor.ieee.org/802.15/dcn/25/15-25-0049-00-04ad-initial-802-15-4ad-proposal.pptx</a:t>
            </a:r>
            <a:endParaRPr lang="en-US" altLang="de-DE" sz="1600" dirty="0"/>
          </a:p>
          <a:p>
            <a:pPr>
              <a:buFont typeface="Wingdings" panose="05000000000000000000" pitchFamily="2" charset="2"/>
              <a:buChar char="ü"/>
            </a:pPr>
            <a:r>
              <a:rPr lang="en-US" altLang="de-DE" sz="1600" dirty="0">
                <a:hlinkClick r:id="rId8"/>
              </a:rPr>
              <a:t>https://mentor.ieee.org/802.15/dcn/25/15-25-0035-00-04ad-proposal-of-802-15-4-sun-phy-extension-for-802-15-4ad.pdf</a:t>
            </a:r>
            <a:endParaRPr lang="en-US" altLang="de-DE" sz="1600" dirty="0"/>
          </a:p>
          <a:p>
            <a:pPr marL="0" indent="0">
              <a:buNone/>
            </a:pPr>
            <a:endParaRPr lang="en-US" altLang="de-DE" sz="1600" dirty="0"/>
          </a:p>
          <a:p>
            <a:pPr marL="0" indent="0">
              <a:buNone/>
            </a:pPr>
            <a:endParaRPr lang="en-US" altLang="de-DE" sz="1600" dirty="0"/>
          </a:p>
          <a:p>
            <a:pPr>
              <a:buFont typeface="Wingdings" panose="05000000000000000000" pitchFamily="2" charset="2"/>
              <a:buChar char="ü"/>
            </a:pPr>
            <a:endParaRPr lang="en-US" altLang="de-DE" sz="2000" dirty="0"/>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152400" y="990600"/>
            <a:ext cx="11963400" cy="5257800"/>
          </a:xfrm>
          <a:ln/>
        </p:spPr>
        <p:txBody>
          <a:bodyPr/>
          <a:lstStyle/>
          <a:p>
            <a:pPr marL="0" indent="0">
              <a:buNone/>
            </a:pPr>
            <a:endParaRPr lang="en-US" altLang="de-DE" sz="2000" dirty="0"/>
          </a:p>
          <a:p>
            <a:pPr marL="0" indent="0">
              <a:buNone/>
            </a:pPr>
            <a:r>
              <a:rPr lang="en-US" altLang="de-DE" sz="2000" dirty="0"/>
              <a:t>Wednesday 5 February 22:00 JST, 14:00 CET, 13:00 GMT, 07:00 CST, 05:00 PST</a:t>
            </a:r>
          </a:p>
          <a:p>
            <a:pPr marL="0" indent="0">
              <a:buNone/>
            </a:pPr>
            <a:r>
              <a:rPr lang="en-US" altLang="de-DE" sz="2000" dirty="0"/>
              <a:t>Goals: Hear the one remaining initial proposal</a:t>
            </a:r>
          </a:p>
          <a:p>
            <a:pPr marL="0" indent="0">
              <a:buNone/>
            </a:pPr>
            <a:r>
              <a:rPr lang="en-US" altLang="de-DE" sz="2000" dirty="0"/>
              <a:t>Discuss next steps for proposal evaluation</a:t>
            </a:r>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final proposals</a:t>
            </a:r>
          </a:p>
          <a:p>
            <a:r>
              <a:rPr lang="en-GB" sz="2400" dirty="0"/>
              <a:t>March and beyond: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21</a:t>
            </a:fld>
            <a:endParaRPr lang="en-US"/>
          </a:p>
        </p:txBody>
      </p:sp>
    </p:spTree>
    <p:extLst>
      <p:ext uri="{BB962C8B-B14F-4D97-AF65-F5344CB8AC3E}">
        <p14:creationId xmlns:p14="http://schemas.microsoft.com/office/powerpoint/2010/main" val="22718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22</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err="1"/>
              <a:t>t.b.d.</a:t>
            </a:r>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81344</TotalTime>
  <Words>1989</Words>
  <Application>Microsoft Office PowerPoint</Application>
  <PresentationFormat>Widescreen</PresentationFormat>
  <Paragraphs>225</Paragraphs>
  <Slides>22</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Initial Proposals</vt:lpstr>
      <vt:lpstr>Achievements</vt:lpstr>
      <vt:lpstr>Conference Call</vt:lpstr>
      <vt:lpstr>Proposed Timeline</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1145</cp:revision>
  <cp:lastPrinted>2016-07-25T16:00:41Z</cp:lastPrinted>
  <dcterms:created xsi:type="dcterms:W3CDTF">2009-07-12T16:25:16Z</dcterms:created>
  <dcterms:modified xsi:type="dcterms:W3CDTF">2025-01-16T07:29:37Z</dcterms:modified>
  <cp:category/>
</cp:coreProperties>
</file>