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7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66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5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1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802.15-24/0673r1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3&amp;is_group=0000&amp;is_year=2025" TargetMode="External"/><Relationship Id="rId3" Type="http://schemas.openxmlformats.org/officeDocument/2006/relationships/hyperlink" Target="https://www.arcep.fr/uploads/tx_gspublication/consultation-projdec-frequences-UWB_dec2024.pdf" TargetMode="External"/><Relationship Id="rId7" Type="http://schemas.openxmlformats.org/officeDocument/2006/relationships/hyperlink" Target="https://mentor.ieee.org/802.11/documents?is_dcn=73&amp;is_year=20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5&amp;is_group=0000&amp;is_year=2025" TargetMode="External"/><Relationship Id="rId5" Type="http://schemas.openxmlformats.org/officeDocument/2006/relationships/hyperlink" Target="https://mentor.ieee.org/802.18/documents?is_dcn=4&amp;is_group=0000&amp;is_year=2025" TargetMode="External"/><Relationship Id="rId4" Type="http://schemas.openxmlformats.org/officeDocument/2006/relationships/hyperlink" Target="https://www.ofcom.org.uk/about-ofcom/annual-reports-and-plans/consultation-ofcoms-plan-of-work-202526/" TargetMode="Externa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1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January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approve draft responses 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  <a:hlinkClick r:id="rId5"/>
              </a:rPr>
              <a:t>ITU-R 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  <a:hlinkClick r:id="rId5"/>
              </a:rPr>
              <a:t>GHz</a:t>
            </a:r>
            <a:endParaRPr lang="en-US" altLang="en-US" sz="16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  <a:hlinkClick r:id="rId6"/>
              </a:rPr>
              <a:t>ITU-R Working Party 5A and 5C re IEEE </a:t>
            </a:r>
            <a:r>
              <a:rPr lang="en-US" altLang="en-US" sz="1600" dirty="0" err="1" smtClean="0">
                <a:cs typeface="Arial" panose="020B0604020202020204" pitchFamily="34" charset="0"/>
                <a:hlinkClick r:id="rId6"/>
              </a:rPr>
              <a:t>Std</a:t>
            </a:r>
            <a:r>
              <a:rPr lang="en-US" altLang="en-US" sz="1600" dirty="0" smtClean="0">
                <a:cs typeface="Arial" panose="020B0604020202020204" pitchFamily="34" charset="0"/>
                <a:hlinkClick r:id="rId6"/>
              </a:rPr>
              <a:t> 802.15.3-2023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Pacific, including </a:t>
            </a:r>
            <a:r>
              <a:rPr lang="en-US" altLang="en-US" sz="2200" dirty="0" smtClean="0">
                <a:cs typeface="Arial" panose="020B0604020202020204" pitchFamily="34" charset="0"/>
                <a:hlinkClick r:id="rId7"/>
              </a:rPr>
              <a:t>ETSI BRAN update</a:t>
            </a:r>
            <a:r>
              <a:rPr lang="en-US" altLang="en-US" sz="2200" dirty="0" smtClean="0">
                <a:cs typeface="Arial" panose="020B0604020202020204" pitchFamily="34" charset="0"/>
              </a:rPr>
              <a:t> and </a:t>
            </a:r>
            <a:r>
              <a:rPr lang="en-US" altLang="en-US" sz="2200" dirty="0" smtClean="0">
                <a:cs typeface="Arial" panose="020B0604020202020204" pitchFamily="34" charset="0"/>
                <a:hlinkClick r:id="rId8"/>
              </a:rPr>
              <a:t>ETSI ISG THZ liaison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</a:t>
            </a:r>
            <a:r>
              <a:rPr lang="nn-NO" sz="1600" dirty="0"/>
              <a:t>ACMA Spectrum planning for Wi-Fi</a:t>
            </a:r>
            <a:endParaRPr lang="en-US" sz="16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Andrew Stewart (Senior Manager, Spectrum Planning Section, Australian Communications and Media Authority)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18-25/0001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489" y="1731927"/>
            <a:ext cx="2749730" cy="34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69364</TotalTime>
  <Words>444</Words>
  <Application>Microsoft Office PowerPoint</Application>
  <PresentationFormat>Widescreen</PresentationFormat>
  <Paragraphs>71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January 2025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15-24/0673r1</dc:title>
  <dc:creator>Edward Au</dc:creator>
  <cp:keywords>802.18 to 802.15 liaison</cp:keywords>
  <cp:lastModifiedBy>Edward Au</cp:lastModifiedBy>
  <cp:revision>5035</cp:revision>
  <cp:lastPrinted>1601-01-01T00:00:00Z</cp:lastPrinted>
  <dcterms:created xsi:type="dcterms:W3CDTF">2016-03-03T14:54:45Z</dcterms:created>
  <dcterms:modified xsi:type="dcterms:W3CDTF">2025-01-14T16:10:39Z</dcterms:modified>
  <cp:category>2025 January interim</cp:category>
</cp:coreProperties>
</file>