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59" r:id="rId2"/>
    <p:sldId id="357" r:id="rId3"/>
    <p:sldId id="340" r:id="rId4"/>
    <p:sldId id="2055" r:id="rId5"/>
    <p:sldId id="342" r:id="rId6"/>
    <p:sldId id="2049" r:id="rId7"/>
    <p:sldId id="2050" r:id="rId8"/>
    <p:sldId id="2028" r:id="rId9"/>
    <p:sldId id="550" r:id="rId10"/>
    <p:sldId id="2054" r:id="rId11"/>
    <p:sldId id="349" r:id="rId12"/>
    <p:sldId id="2031" r:id="rId13"/>
    <p:sldId id="2045" r:id="rId14"/>
    <p:sldId id="2037" r:id="rId15"/>
    <p:sldId id="2051" r:id="rId16"/>
    <p:sldId id="2032" r:id="rId17"/>
    <p:sldId id="2033" r:id="rId18"/>
    <p:sldId id="2041" r:id="rId19"/>
    <p:sldId id="2052" r:id="rId20"/>
    <p:sldId id="2034" r:id="rId21"/>
    <p:sldId id="2035" r:id="rId22"/>
    <p:sldId id="2036" r:id="rId23"/>
    <p:sldId id="2048" r:id="rId24"/>
    <p:sldId id="2042" r:id="rId25"/>
    <p:sldId id="2044" r:id="rId26"/>
    <p:sldId id="2038" r:id="rId27"/>
    <p:sldId id="2039" r:id="rId28"/>
    <p:sldId id="2040" r:id="rId29"/>
    <p:sldId id="350" r:id="rId30"/>
    <p:sldId id="2053" r:id="rId31"/>
    <p:sldId id="351" r:id="rId32"/>
    <p:sldId id="2047" r:id="rId33"/>
    <p:sldId id="356" r:id="rId3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1FF"/>
    <a:srgbClr val="0000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5" d="100"/>
          <a:sy n="65" d="100"/>
        </p:scale>
        <p:origin x="10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9</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802.15-24-0670-00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 12-16, 2025</a:t>
            </a:r>
          </a:p>
          <a:p>
            <a:pPr>
              <a:lnSpc>
                <a:spcPct val="70000"/>
              </a:lnSpc>
              <a:defRPr/>
            </a:pPr>
            <a:endParaRPr lang="en-US" sz="2400" b="1" dirty="0">
              <a:latin typeface="Times New Roman" charset="0"/>
            </a:endParaRPr>
          </a:p>
          <a:p>
            <a:pPr eaLnBrk="1" fontAlgn="b" hangingPunct="1">
              <a:spcBef>
                <a:spcPts val="0"/>
              </a:spcBef>
              <a:defRPr/>
            </a:pPr>
            <a:r>
              <a:rPr lang="en-US" b="1" dirty="0"/>
              <a:t>Held in Kobe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10</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revision will replace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5AF3C17C-1B98-19A9-AC95-E4F0615F550B}"/>
              </a:ext>
            </a:extLst>
          </p:cNvPr>
          <p:cNvPicPr>
            <a:picLocks noChangeAspect="1"/>
          </p:cNvPicPr>
          <p:nvPr/>
        </p:nvPicPr>
        <p:blipFill>
          <a:blip r:embed="rId2"/>
          <a:stretch>
            <a:fillRect/>
          </a:stretch>
        </p:blipFill>
        <p:spPr>
          <a:xfrm>
            <a:off x="191386" y="1352819"/>
            <a:ext cx="8761228" cy="4951999"/>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 for Initial Letter Ballot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3" name="Picture 2">
            <a:extLst>
              <a:ext uri="{FF2B5EF4-FFF2-40B4-BE49-F238E27FC236}">
                <a16:creationId xmlns:a16="http://schemas.microsoft.com/office/drawing/2014/main" id="{036D975F-0DE7-F7D3-723E-3050D60C9CF5}"/>
              </a:ext>
            </a:extLst>
          </p:cNvPr>
          <p:cNvPicPr>
            <a:picLocks noChangeAspect="1"/>
          </p:cNvPicPr>
          <p:nvPr/>
        </p:nvPicPr>
        <p:blipFill>
          <a:blip r:embed="rId2"/>
          <a:stretch>
            <a:fillRect/>
          </a:stretch>
        </p:blipFill>
        <p:spPr>
          <a:xfrm>
            <a:off x="271563" y="1277755"/>
            <a:ext cx="8600874" cy="4986521"/>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SA Ballot Recirc #1</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n/a</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discussing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several presentations and demos focused around WNG mtg.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technology presentations on Terahertz and Wi-SUN, with accompanying demos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115</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12</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22</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n/a</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Designation of Individual Experts</a:t>
            </a:r>
            <a:br>
              <a:rPr lang="en-GB" altLang="en-US" dirty="0"/>
            </a:br>
            <a:r>
              <a:rPr lang="en-GB" altLang="en-US" dirty="0"/>
              <a:t>for this Session</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48743</TotalTime>
  <Words>3307</Words>
  <Application>Microsoft Office PowerPoint</Application>
  <PresentationFormat>On-screen Show (4:3)</PresentationFormat>
  <Paragraphs>512</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Rounded MT Bold</vt:lpstr>
      <vt:lpstr>Symbol</vt:lpstr>
      <vt:lpstr>Times New Roman</vt:lpstr>
      <vt:lpstr>IEEE-802_15</vt:lpstr>
      <vt:lpstr> 154th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2.6a: Designation of Individual Experts for this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1481</cp:revision>
  <cp:lastPrinted>2000-07-07T01:25:49Z</cp:lastPrinted>
  <dcterms:created xsi:type="dcterms:W3CDTF">1999-06-22T06:24:01Z</dcterms:created>
  <dcterms:modified xsi:type="dcterms:W3CDTF">2024-11-29T18:27:11Z</dcterms:modified>
  <cp:category/>
</cp:coreProperties>
</file>