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6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01FFE1-02EC-4E5B-18FA-A6CE10AA704E}" v="186" dt="2024-11-14T03:46:58.7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showGuides="1">
      <p:cViewPr varScale="1">
        <p:scale>
          <a:sx n="82" d="100"/>
          <a:sy n="82" d="100"/>
        </p:scale>
        <p:origin x="1363" y="72"/>
      </p:cViewPr>
      <p:guideLst>
        <p:guide orient="horz" pos="2160"/>
        <p:guide pos="2864"/>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1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11/14/2024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11/14/2024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November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257800" y="150495"/>
            <a:ext cx="3276600" cy="30670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15-24-0649-00-07ma</a:t>
            </a:r>
            <a:endParaRPr lang="en-US" altLang="it-IT" sz="1400" b="0" i="0" dirty="0">
              <a:solidFill>
                <a:srgbClr val="FF0000"/>
              </a:solidFill>
              <a:effectLst/>
              <a:highlight>
                <a:srgbClr val="FFFFFF"/>
              </a:highlight>
              <a:latin typeface="Verdana"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11/14/2024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11/14/2024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11/14/2024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11/14/2024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11/14/2024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11/14/2024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11/14/2024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5046345"/>
          </a:xfrm>
          <a:prstGeom prst="rect">
            <a:avLst/>
          </a:prstGeom>
          <a:noFill/>
          <a:ln w="12700">
            <a:noFill/>
            <a:miter lim="800000"/>
            <a:headEnd type="none" w="sm" len="sm"/>
            <a:tailEnd type="none" w="sm" len="sm"/>
          </a:ln>
          <a:effectLst/>
        </p:spPr>
        <p:txBody>
          <a:bodyPr lIns="91440" tIns="45720" rIns="91440" bIns="45720" anchor="t">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 (Nov. 2024)</a:t>
            </a:r>
          </a:p>
          <a:p>
            <a:r>
              <a:rPr lang="en-US" altLang="ja-JP" sz="1600" b="1" dirty="0">
                <a:latin typeface="Times New Roman"/>
                <a:ea typeface="MS PGothic"/>
                <a:cs typeface="Times New Roman"/>
              </a:rPr>
              <a:t>Date Submitted: </a:t>
            </a:r>
            <a:r>
              <a:rPr lang="en-US" altLang="ja-JP" sz="1600" dirty="0">
                <a:latin typeface="Times New Roman"/>
                <a:ea typeface="MS PGothic"/>
                <a:cs typeface="Times New Roman"/>
              </a:rPr>
              <a:t>November 14, 2024	</a:t>
            </a:r>
          </a:p>
          <a:p>
            <a:r>
              <a:rPr lang="en-US" altLang="ja-JP" sz="1600" b="1" dirty="0">
                <a:latin typeface="Times New Roman"/>
                <a:ea typeface="MS PGothic"/>
                <a:cs typeface="Times New Roman"/>
              </a:rPr>
              <a:t>Source:</a:t>
            </a:r>
            <a:r>
              <a:rPr lang="en-US" altLang="ja-JP" sz="1600" dirty="0">
                <a:latin typeface="Times New Roman"/>
                <a:ea typeface="MS PGothic"/>
                <a:cs typeface="Times New Roman"/>
              </a:rPr>
              <a:t> </a:t>
            </a:r>
            <a:r>
              <a:rPr lang="en-US" altLang="zh-CN" sz="1600" dirty="0">
                <a:latin typeface="Times New Roman"/>
                <a:ea typeface="宋体"/>
                <a:cs typeface="Times New Roman"/>
              </a:rPr>
              <a:t>Yeong Min Jang</a:t>
            </a:r>
            <a:r>
              <a:rPr lang="en-US" altLang="zh-CN" sz="1600" dirty="0">
                <a:latin typeface="Times New Roman"/>
                <a:ea typeface="MS PGothic"/>
                <a:cs typeface="Times New Roman"/>
              </a:rPr>
              <a:t>,</a:t>
            </a:r>
            <a:r>
              <a:rPr lang="en-US" altLang="ja-JP" sz="1600" dirty="0">
                <a:latin typeface="Times New Roman"/>
                <a:ea typeface="MS PGothic"/>
                <a:cs typeface="Times New Roman"/>
              </a:rPr>
              <a:t> </a:t>
            </a:r>
            <a:r>
              <a:rPr lang="en-US" altLang="ko-KR" sz="1600" dirty="0">
                <a:latin typeface="Times New Roman"/>
                <a:ea typeface="굴림"/>
                <a:cs typeface="Times New Roman"/>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a:ea typeface="MS PGothic"/>
                <a:cs typeface="Times New Roman"/>
              </a:rPr>
              <a:t>Address: Kookmin University, 77 </a:t>
            </a:r>
            <a:r>
              <a:rPr lang="en-US" altLang="ja-JP" sz="1600" dirty="0" err="1">
                <a:latin typeface="Times New Roman"/>
                <a:ea typeface="MS PGothic"/>
                <a:cs typeface="Times New Roman"/>
              </a:rPr>
              <a:t>Jeongneung</a:t>
            </a:r>
            <a:r>
              <a:rPr lang="en-US" altLang="ja-JP" sz="1600" dirty="0">
                <a:latin typeface="Times New Roman"/>
                <a:ea typeface="MS PGothic"/>
                <a:cs typeface="Times New Roman"/>
              </a:rPr>
              <a:t>-Ro, </a:t>
            </a:r>
            <a:r>
              <a:rPr lang="en-US" altLang="ja-JP" sz="1600" dirty="0" err="1">
                <a:latin typeface="Times New Roman"/>
                <a:ea typeface="MS PGothic"/>
                <a:cs typeface="Times New Roman"/>
              </a:rPr>
              <a:t>Seongbuk</a:t>
            </a:r>
            <a:r>
              <a:rPr lang="en-US" altLang="ja-JP" sz="1600" dirty="0">
                <a:latin typeface="Times New Roman"/>
                <a:ea typeface="MS PGothic"/>
                <a:cs typeface="Times New Roman"/>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a:ea typeface="MS PGothic"/>
                <a:cs typeface="Times New Roman"/>
              </a:rPr>
              <a:t>Abstract:</a:t>
            </a:r>
            <a:r>
              <a:rPr lang="en-US" altLang="ja-JP" sz="1600" dirty="0">
                <a:latin typeface="Times New Roman"/>
                <a:ea typeface="MS PGothic"/>
                <a:cs typeface="Times New Roman"/>
              </a:rPr>
              <a:t>	IG NG-OWC Closing Report for </a:t>
            </a:r>
            <a:r>
              <a:rPr lang="en-US" altLang="ja-JP" sz="1600" dirty="0">
                <a:latin typeface="Times New Roman"/>
                <a:ea typeface="MS PGothic"/>
                <a:cs typeface="Times New Roman"/>
                <a:sym typeface="+mn-ea"/>
              </a:rPr>
              <a:t>November </a:t>
            </a:r>
            <a:r>
              <a:rPr lang="en-US" altLang="ja-JP" sz="1600" dirty="0">
                <a:latin typeface="Times New Roman"/>
                <a:ea typeface="MS PGothic"/>
                <a:cs typeface="Times New Roman"/>
              </a:rPr>
              <a:t>2024</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a:rPr>
              <a:t> </a:t>
            </a:r>
            <a:br>
              <a:rPr lang="en-US" altLang="ja-JP" dirty="0">
                <a:ea typeface="MS PGothic" panose="020B0600070205080204" charset="-128"/>
              </a:rPr>
            </a:br>
            <a:r>
              <a:rPr lang="en-US" altLang="ja-JP" dirty="0">
                <a:ea typeface="MS PGothic"/>
              </a:rPr>
              <a:t>November 14, 2024</a:t>
            </a:r>
            <a:endParaRPr lang="ja-JP" altLang="ja-JP" dirty="0">
              <a:ea typeface="MS P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seven contributions related to the future of next generation OWC(OCC, FSO, and </a:t>
            </a:r>
            <a:r>
              <a:rPr lang="en-US" altLang="ja-JP" sz="2800" dirty="0" err="1">
                <a:latin typeface="Times New Roman" panose="02020603050405020304" pitchFamily="18" charset="0"/>
                <a:cs typeface="Times New Roman" panose="02020603050405020304" pitchFamily="18" charset="0"/>
              </a:rPr>
              <a:t>LiFi</a:t>
            </a:r>
            <a:r>
              <a:rPr lang="en-US" altLang="ja-JP" sz="2800" dirty="0">
                <a:latin typeface="Times New Roman" panose="02020603050405020304" pitchFamily="18" charset="0"/>
                <a:cs typeface="Times New Roman" panose="02020603050405020304" pitchFamily="18" charset="0"/>
              </a:rPr>
              <a:t>) technology</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lvl="0" algn="just"/>
            <a:r>
              <a:rPr lang="en-US" altLang="ja-JP" dirty="0">
                <a:latin typeface="Times New Roman" panose="02020603050405020304" pitchFamily="18" charset="0"/>
                <a:cs typeface="Times New Roman" panose="02020603050405020304" pitchFamily="18" charset="0"/>
              </a:rPr>
              <a:t>IG NG-OWC scheduled 2 time slots in this week meeting </a:t>
            </a:r>
          </a:p>
          <a:p>
            <a:pPr marL="0" lvl="0" indent="0" algn="just">
              <a:buNone/>
            </a:pPr>
            <a:r>
              <a:rPr lang="en-US" altLang="ja-JP" sz="2400" dirty="0">
                <a:latin typeface="Times New Roman"/>
                <a:ea typeface="ＭＳ Ｐゴシック"/>
                <a:cs typeface="Times New Roman"/>
              </a:rPr>
              <a:t>   </a:t>
            </a:r>
            <a:r>
              <a:rPr lang="en-US" altLang="ja-JP" sz="2000" dirty="0">
                <a:latin typeface="Times New Roman"/>
                <a:ea typeface="ＭＳ Ｐゴシック"/>
                <a:cs typeface="Times New Roman"/>
              </a:rPr>
              <a:t>- Tue. PM2 and Wed. AM1</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fontScale="92500" lnSpcReduction="20000"/>
          </a:bodyPr>
          <a:lstStyle/>
          <a:p>
            <a:pPr algn="just"/>
            <a:r>
              <a:rPr lang="en-US" altLang="ja-JP" sz="2800" dirty="0">
                <a:latin typeface="Times New Roman"/>
                <a:ea typeface="ＭＳ Ｐゴシック"/>
                <a:cs typeface="Times New Roman"/>
              </a:rPr>
              <a:t>1</a:t>
            </a:r>
            <a:r>
              <a:rPr lang="en-US" altLang="ja-JP" sz="2800" baseline="30000" dirty="0">
                <a:latin typeface="Times New Roman"/>
                <a:ea typeface="ＭＳ Ｐゴシック"/>
                <a:cs typeface="Times New Roman"/>
              </a:rPr>
              <a:t>st</a:t>
            </a:r>
            <a:r>
              <a:rPr lang="en-US" altLang="ja-JP" sz="2800" dirty="0">
                <a:latin typeface="Times New Roman"/>
                <a:ea typeface="ＭＳ Ｐゴシック"/>
                <a:cs typeface="Times New Roman"/>
              </a:rPr>
              <a:t> Slot: Tue. PM2</a:t>
            </a:r>
          </a:p>
          <a:p>
            <a:pPr lvl="1" algn="just"/>
            <a:r>
              <a:rPr lang="en-US" altLang="ja-JP" sz="2000" dirty="0">
                <a:latin typeface="Times New Roman"/>
                <a:ea typeface="ＭＳ Ｐゴシック"/>
                <a:cs typeface="Times New Roman"/>
              </a:rPr>
              <a:t>Meeting Objectives and Agenda Approval (604-00)</a:t>
            </a:r>
          </a:p>
          <a:p>
            <a:pPr lvl="1" algn="just"/>
            <a:r>
              <a:rPr lang="it-IT" altLang="ko-KR" sz="2100" dirty="0">
                <a:latin typeface="Times New Roman"/>
                <a:ea typeface="ＭＳ Ｐゴシック"/>
                <a:cs typeface="Times New Roman"/>
              </a:rPr>
              <a:t>Discussion and Approval of IG NG-OWC September 2024 Meeting Minutes(598-00)</a:t>
            </a:r>
            <a:endParaRPr lang="en-US" altLang="ja-JP" sz="2100" dirty="0">
              <a:latin typeface="Times New Roman"/>
              <a:ea typeface="ＭＳ Ｐゴシック"/>
              <a:cs typeface="Times New Roman"/>
            </a:endParaRPr>
          </a:p>
          <a:p>
            <a:pPr lvl="1" algn="just"/>
            <a:r>
              <a:rPr lang="en-US" altLang="ja-JP" sz="2100" dirty="0">
                <a:latin typeface="Times New Roman"/>
                <a:ea typeface="ＭＳ Ｐゴシック"/>
                <a:cs typeface="Times New Roman"/>
              </a:rPr>
              <a:t>Present and accept the presentation from Kookmin University titled </a:t>
            </a:r>
            <a:r>
              <a:rPr lang="en-US" altLang="ja-JP" sz="2000" dirty="0">
                <a:latin typeface="Times New Roman"/>
                <a:ea typeface="ＭＳ Ｐゴシック"/>
                <a:cs typeface="Times New Roman"/>
              </a:rPr>
              <a:t>"Future Direction of MAC Protocols for NG-OWC in 3D Drone Networks" (622-00)</a:t>
            </a:r>
          </a:p>
          <a:p>
            <a:pPr lvl="1" algn="just"/>
            <a:r>
              <a:rPr lang="en-US" altLang="ja-JP" sz="2000" dirty="0">
                <a:latin typeface="Times New Roman"/>
                <a:ea typeface="ＭＳ Ｐゴシック"/>
                <a:cs typeface="Times New Roman"/>
              </a:rPr>
              <a:t>Present and accept the presentation from Kookmin University titled "Edge Computing Platform for NG-OWC in Smart Factory Environment" (623-00)</a:t>
            </a:r>
          </a:p>
          <a:p>
            <a:pPr lvl="1" algn="just"/>
            <a:r>
              <a:rPr lang="en-US" altLang="ja-JP" sz="2000" dirty="0">
                <a:latin typeface="Times New Roman"/>
                <a:ea typeface="ＭＳ Ｐゴシック"/>
                <a:cs typeface="Times New Roman"/>
              </a:rPr>
              <a:t>Present and accept the presentation from Kookmin University titled "Towards High-Speed, Secure Communication for Drones: The Role of FSO Networks" (624-00)</a:t>
            </a:r>
          </a:p>
          <a:p>
            <a:pPr lvl="1" algn="just"/>
            <a:r>
              <a:rPr lang="en-US" altLang="ja-JP" sz="2000" dirty="0">
                <a:latin typeface="Times New Roman"/>
                <a:ea typeface="ＭＳ Ｐゴシック"/>
                <a:cs typeface="Times New Roman"/>
              </a:rPr>
              <a:t>Present and accept the presentation from Kookmin University titled "Advancing FSO Networks for Next-Generation Drone Communication System" (625-00)</a:t>
            </a:r>
          </a:p>
          <a:p>
            <a:pPr lvl="1" algn="just"/>
            <a:r>
              <a:rPr lang="en-US" altLang="ja-JP" sz="2000" dirty="0">
                <a:latin typeface="Times New Roman"/>
                <a:ea typeface="ＭＳ Ｐゴシック"/>
                <a:cs typeface="Times New Roman"/>
              </a:rPr>
              <a:t>Present and accept the presentation from Kookmin University titled "Deep-learning based Invisible Light Object Detection for OWC Network in Drone Systems" (627-00)</a:t>
            </a:r>
          </a:p>
          <a:p>
            <a:pPr lvl="1" algn="just"/>
            <a:r>
              <a:rPr lang="en-US" altLang="ja-JP" sz="2000" dirty="0">
                <a:latin typeface="Times New Roman" panose="02020603050405020304" pitchFamily="18" charset="0"/>
                <a:cs typeface="Times New Roman" panose="02020603050405020304" pitchFamily="18" charset="0"/>
              </a:rPr>
              <a:t>Recess</a:t>
            </a:r>
          </a:p>
          <a:p>
            <a:pPr lvl="1" algn="just"/>
            <a:endParaRPr lang="en-US" altLang="ja-JP"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417955"/>
            <a:ext cx="8331200" cy="4832985"/>
          </a:xfrm>
        </p:spPr>
        <p:txBody>
          <a:bodyPr vert="horz" lIns="91440" tIns="45720" rIns="91440" bIns="45720" rtlCol="0" anchor="t">
            <a:normAutofit fontScale="950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 Thurs. AM2</a:t>
            </a:r>
          </a:p>
          <a:p>
            <a:pPr lvl="1" algn="just"/>
            <a:r>
              <a:rPr lang="en-US" altLang="ja-JP" sz="2400" dirty="0">
                <a:latin typeface="Times New Roman"/>
                <a:ea typeface="ＭＳ Ｐゴシック"/>
                <a:cs typeface="Times New Roman"/>
              </a:rPr>
              <a:t>Meeting Objectives and Agenda Approval (604-00)</a:t>
            </a:r>
          </a:p>
          <a:p>
            <a:pPr lvl="1" algn="just"/>
            <a:r>
              <a:rPr lang="en-US" altLang="ja-JP" sz="2400" dirty="0">
                <a:latin typeface="Times New Roman"/>
                <a:ea typeface="ＭＳ Ｐゴシック"/>
                <a:cs typeface="Times New Roman"/>
              </a:rPr>
              <a:t>Present and accept the presentation from Kookmin University titled "Lightweight AI for NG-OWC in Constrained Environment" (626-00)</a:t>
            </a:r>
          </a:p>
          <a:p>
            <a:pPr lvl="1" algn="just"/>
            <a:r>
              <a:rPr lang="en-US" altLang="ja-JP" sz="2400" dirty="0">
                <a:latin typeface="Times New Roman"/>
                <a:ea typeface="ＭＳ Ｐゴシック"/>
                <a:cs typeface="Times New Roman"/>
              </a:rPr>
              <a:t>Present and accept the presentation from Kookmin University titled "Deep Learning-based Real-time Tracking for Drone Systems" (628-00)</a:t>
            </a:r>
          </a:p>
          <a:p>
            <a:pPr lvl="1" algn="just"/>
            <a:r>
              <a:rPr lang="en-US" altLang="ja-JP" sz="2400" dirty="0">
                <a:latin typeface="Times New Roman"/>
                <a:ea typeface="ＭＳ Ｐゴシック"/>
                <a:cs typeface="Times New Roman"/>
              </a:rPr>
              <a:t>Plan for January meeting: January meeting will be skipped</a:t>
            </a:r>
            <a:endParaRPr lang="en-US" altLang="ja-JP" sz="2400" dirty="0">
              <a:latin typeface="Times New Roman" panose="02020603050405020304" pitchFamily="18" charset="0"/>
              <a:ea typeface="ＭＳ Ｐゴシック"/>
              <a:cs typeface="Times New Roman" panose="02020603050405020304" pitchFamily="18" charset="0"/>
            </a:endParaRPr>
          </a:p>
          <a:p>
            <a:pPr lvl="1" algn="just"/>
            <a:r>
              <a:rPr lang="en-US" altLang="ja-JP" sz="2400" dirty="0">
                <a:latin typeface="Times New Roman"/>
                <a:ea typeface="ＭＳ Ｐゴシック"/>
                <a:cs typeface="Times New Roman"/>
              </a:rPr>
              <a:t>Plan for IG NG-OWC</a:t>
            </a:r>
          </a:p>
          <a:p>
            <a:pPr lvl="1" algn="just"/>
            <a:r>
              <a:rPr lang="en-US" altLang="ja-JP" sz="2400" dirty="0">
                <a:latin typeface="Times New Roman" panose="02020603050405020304" pitchFamily="18" charset="0"/>
                <a:cs typeface="Times New Roman" panose="02020603050405020304" pitchFamily="18" charset="0"/>
              </a:rPr>
              <a:t>Adjourn</a:t>
            </a:r>
            <a:endParaRPr lang="en-US" altLang="ja-JP" sz="2400" dirty="0">
              <a:latin typeface="Times New Roman" panose="02020603050405020304" pitchFamily="18" charset="0"/>
              <a:ea typeface="ＭＳ Ｐゴシック"/>
              <a:cs typeface="Times New Roman" panose="02020603050405020304" pitchFamily="18" charset="0"/>
            </a:endParaRP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a:ea typeface="ＭＳ Ｐゴシック"/>
                <a:cs typeface="Times New Roman"/>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vert="horz" lIns="91440" tIns="45720" rIns="91440" bIns="45720" rtlCol="0" anchor="t">
            <a:normAutofit/>
          </a:bodyPr>
          <a:lstStyle/>
          <a:p>
            <a:pPr algn="just"/>
            <a:r>
              <a:rPr lang="en-US" altLang="ja-JP" sz="2800" dirty="0">
                <a:latin typeface="Times New Roman"/>
                <a:ea typeface="MS PGothic"/>
                <a:cs typeface="Times New Roman"/>
              </a:rPr>
              <a:t>January meeting will be skipped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vert="horz" lIns="91440" tIns="45720" rIns="91440" bIns="45720" rtlCol="0" anchor="t">
            <a:normAutofit/>
          </a:bodyPr>
          <a:lstStyle/>
          <a:p>
            <a:pPr algn="just"/>
            <a:r>
              <a:rPr lang="en-US" sz="2800" dirty="0">
                <a:latin typeface="Times New Roman"/>
                <a:ea typeface="굴림"/>
                <a:cs typeface="Times New Roman"/>
              </a:rPr>
              <a:t>Invite experts from other countries.</a:t>
            </a:r>
            <a:endParaRPr lang="en-US" sz="2800">
              <a:latin typeface="Times New Roman"/>
              <a:ea typeface="굴림"/>
              <a:cs typeface="Times New Roman"/>
            </a:endParaRPr>
          </a:p>
          <a:p>
            <a:pPr algn="just"/>
            <a:r>
              <a:rPr lang="en-US" altLang="ko-KR" sz="2800" dirty="0">
                <a:latin typeface="Times New Roman"/>
                <a:ea typeface="굴림"/>
                <a:cs typeface="Times New Roman"/>
              </a:rPr>
              <a:t>Invite contributors from research institute and companies</a:t>
            </a:r>
            <a:endParaRPr lang="en-US" dirty="0"/>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solidFill>
                <a:srgbClr val="000000"/>
              </a:solidFill>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518</Words>
  <Application>Microsoft Office PowerPoint</Application>
  <PresentationFormat>화면 슬라이드 쇼(4:3)</PresentationFormat>
  <Paragraphs>45</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MS PGothic</vt:lpstr>
      <vt:lpstr>Arial</vt:lpstr>
      <vt:lpstr>Calibri</vt:lpstr>
      <vt:lpstr>Times New Roman</vt:lpstr>
      <vt:lpstr>Verdana</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January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1003</cp:revision>
  <cp:lastPrinted>2017-05-07T15:48:00Z</cp:lastPrinted>
  <dcterms:created xsi:type="dcterms:W3CDTF">2010-05-15T17:50:00Z</dcterms:created>
  <dcterms:modified xsi:type="dcterms:W3CDTF">2024-11-14T13:18:19Z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559B7933F385486A97025CEB895C140C_13</vt:lpwstr>
  </property>
  <property fmtid="{D5CDD505-2E9C-101B-9397-08002B2CF9AE}" pid="3" name="KSOProductBuildVer">
    <vt:lpwstr>1033-12.2.0.18199</vt:lpwstr>
  </property>
</Properties>
</file>