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87" r:id="rId3"/>
    <p:sldId id="288" r:id="rId4"/>
    <p:sldId id="28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166"/>
    <p:restoredTop sz="96405"/>
  </p:normalViewPr>
  <p:slideViewPr>
    <p:cSldViewPr>
      <p:cViewPr varScale="1">
        <p:scale>
          <a:sx n="111" d="100"/>
          <a:sy n="111" d="100"/>
        </p:scale>
        <p:origin x="1616" y="200"/>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2024</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2024</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Nov. 2024</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15-24-0647-00-04ad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Modification in current technical guidance document r11 regarding interference scenario</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13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Modify some sentences in current technical guidance document r11 regarding interference scenario. </a:t>
            </a:r>
            <a:r>
              <a:rPr lang="en-US" altLang="ja-JP" sz="1600" dirty="0">
                <a:ea typeface="ＭＳ Ｐゴシック" panose="020B0600070205080204" pitchFamily="34" charset="-128"/>
              </a:rPr>
              <a:t>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Modify some sentences in current technical guidance document r11 regarding interference scenario.</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a:t>Nov. 2024</a:t>
            </a:r>
            <a:endParaRPr lang="en-US" altLang="ja-JP" dirty="0"/>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Modification in current technical guidance document r11 regarding interference scenario</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13, </a:t>
            </a:r>
            <a:r>
              <a:rPr lang="en-US" altLang="ja-JP" sz="3200" dirty="0">
                <a:latin typeface="+mj-lt"/>
              </a:rPr>
              <a:t>2024</a:t>
            </a:r>
          </a:p>
          <a:p>
            <a:r>
              <a:rPr lang="en-US" altLang="ja-JP" sz="3200" dirty="0">
                <a:latin typeface="+mj-lt"/>
              </a:rPr>
              <a:t>Hiroshi Harada, Ph.D.</a:t>
            </a:r>
            <a:endParaRPr lang="ja-JP" altLang="ja-JP" sz="32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AE3921DF-FECC-1F80-EEDF-4595C243AF50}"/>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98C4EC90-8CA6-0424-8A85-1D023E29FBE1}"/>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3</a:t>
            </a:fld>
            <a:endParaRPr lang="en-US" altLang="ja-JP"/>
          </a:p>
        </p:txBody>
      </p:sp>
      <p:sp>
        <p:nvSpPr>
          <p:cNvPr id="5" name="フッター プレースホルダー 4">
            <a:extLst>
              <a:ext uri="{FF2B5EF4-FFF2-40B4-BE49-F238E27FC236}">
                <a16:creationId xmlns:a16="http://schemas.microsoft.com/office/drawing/2014/main" id="{302F7AE1-DFDA-182B-CE2D-A9E22EDEEB46}"/>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37497ED4-EFAE-5C7F-2396-81D33252E90F}"/>
              </a:ext>
            </a:extLst>
          </p:cNvPr>
          <p:cNvSpPr>
            <a:spLocks noGrp="1"/>
          </p:cNvSpPr>
          <p:nvPr>
            <p:ph type="title"/>
          </p:nvPr>
        </p:nvSpPr>
        <p:spPr>
          <a:xfrm>
            <a:off x="685800" y="685800"/>
            <a:ext cx="7772400" cy="1066800"/>
          </a:xfrm>
        </p:spPr>
        <p:txBody>
          <a:bodyPr/>
          <a:lstStyle/>
          <a:p>
            <a:r>
              <a:rPr kumimoji="1" lang="en-US" altLang="ja-JP" dirty="0"/>
              <a:t>Background</a:t>
            </a:r>
            <a:endParaRPr kumimoji="1" lang="ja-JP" altLang="en-US"/>
          </a:p>
        </p:txBody>
      </p:sp>
      <p:sp>
        <p:nvSpPr>
          <p:cNvPr id="7" name="コンテンツ プレースホルダー 2">
            <a:extLst>
              <a:ext uri="{FF2B5EF4-FFF2-40B4-BE49-F238E27FC236}">
                <a16:creationId xmlns:a16="http://schemas.microsoft.com/office/drawing/2014/main" id="{34FDB3A9-AF70-B5A7-C1CF-112B06864CEC}"/>
              </a:ext>
            </a:extLst>
          </p:cNvPr>
          <p:cNvSpPr txBox="1">
            <a:spLocks/>
          </p:cNvSpPr>
          <p:nvPr/>
        </p:nvSpPr>
        <p:spPr>
          <a:xfrm>
            <a:off x="685800" y="1981200"/>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1800" dirty="0">
                <a:latin typeface="Times New Roman" panose="02020603050405020304" pitchFamily="18" charset="0"/>
                <a:ea typeface="+mj-ea"/>
                <a:cs typeface="Times New Roman" panose="02020603050405020304" pitchFamily="18" charset="0"/>
              </a:rPr>
              <a:t>In the 802.15.4ad TG, the propagation channel and interference model for computer simulations have been discussed and summarized, but the evaluation items and simulation parameters have not been clarified.</a:t>
            </a:r>
          </a:p>
          <a:p>
            <a:r>
              <a:rPr lang="en-US" altLang="ja-JP" sz="1800" dirty="0">
                <a:latin typeface="Times New Roman" panose="02020603050405020304" pitchFamily="18" charset="0"/>
                <a:ea typeface="+mj-ea"/>
                <a:cs typeface="Times New Roman" panose="02020603050405020304" pitchFamily="18" charset="0"/>
              </a:rPr>
              <a:t>This contribution document clarifies parameters used for the computer simulations and items that should be evaluated by computer simulation by the proposer of the 802.15.4ad PHY</a:t>
            </a:r>
            <a:endParaRPr lang="en" altLang="ja-JP" sz="1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26424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FCBBA1-F398-D0E3-61AF-6FBF93EB0F8F}"/>
              </a:ext>
            </a:extLst>
          </p:cNvPr>
          <p:cNvSpPr>
            <a:spLocks noGrp="1"/>
          </p:cNvSpPr>
          <p:nvPr>
            <p:ph type="title"/>
          </p:nvPr>
        </p:nvSpPr>
        <p:spPr/>
        <p:txBody>
          <a:bodyPr/>
          <a:lstStyle/>
          <a:p>
            <a:r>
              <a:rPr kumimoji="1" lang="en-US" altLang="ja-JP" dirty="0"/>
              <a:t>Modification part in current </a:t>
            </a:r>
            <a:r>
              <a:rPr lang="en-US" altLang="ja-JP" dirty="0"/>
              <a:t>technical guidance </a:t>
            </a:r>
            <a:r>
              <a:rPr kumimoji="1" lang="en-US" altLang="ja-JP" dirty="0"/>
              <a:t>document r11</a:t>
            </a:r>
            <a:endParaRPr kumimoji="1" lang="ja-JP" altLang="en-US"/>
          </a:p>
        </p:txBody>
      </p:sp>
      <p:sp>
        <p:nvSpPr>
          <p:cNvPr id="3" name="コンテンツ プレースホルダー 2">
            <a:extLst>
              <a:ext uri="{FF2B5EF4-FFF2-40B4-BE49-F238E27FC236}">
                <a16:creationId xmlns:a16="http://schemas.microsoft.com/office/drawing/2014/main" id="{33F4A877-CA43-EADB-08E9-A2D5BA134FFA}"/>
              </a:ext>
            </a:extLst>
          </p:cNvPr>
          <p:cNvSpPr>
            <a:spLocks noGrp="1"/>
          </p:cNvSpPr>
          <p:nvPr>
            <p:ph idx="1"/>
          </p:nvPr>
        </p:nvSpPr>
        <p:spPr>
          <a:xfrm>
            <a:off x="685800" y="2204864"/>
            <a:ext cx="7772400" cy="3803848"/>
          </a:xfrm>
        </p:spPr>
        <p:txBody>
          <a:bodyPr/>
          <a:lstStyle/>
          <a:p>
            <a:r>
              <a:rPr lang="en-US" altLang="ja-JP" sz="2000" dirty="0">
                <a:solidFill>
                  <a:srgbClr val="002060"/>
                </a:solidFill>
                <a:latin typeface="Times New Roman" panose="02020603050405020304" pitchFamily="18" charset="0"/>
                <a:cs typeface="Times New Roman" panose="02020603050405020304" pitchFamily="18" charset="0"/>
              </a:rPr>
              <a:t>The author requests to remove some sentences in Page 8.</a:t>
            </a:r>
          </a:p>
          <a:p>
            <a:pPr marL="0" indent="0">
              <a:buNone/>
            </a:pPr>
            <a:endParaRPr kumimoji="1" lang="en-US" altLang="ja-JP" sz="2000" dirty="0">
              <a:solidFill>
                <a:srgbClr val="002060"/>
              </a:solidFill>
              <a:latin typeface="Times New Roman" panose="02020603050405020304" pitchFamily="18" charset="0"/>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is smaller than the bandwidth of the payload packet, the </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The frequency of the interferer shall be randomly chosen within the 3dB bandwidth of the packet, with identical distribution within 3dB-bandwidth of the packet. A new frequency shall be chosen for each new packet.</a:t>
            </a:r>
            <a:endParaRPr lang="ja-JP" altLang="ja-JP" sz="1800">
              <a:effectLst/>
              <a:latin typeface="Arial" panose="020B0604020202020204" pitchFamily="34" charset="0"/>
              <a:ea typeface="ＭＳ 明朝" panose="02020609040205080304" pitchFamily="49" charset="-128"/>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exceeds the bandwidth of the packet, the bandwidth of the interferer shall be given by only within the the bandwidth of the packet. </a:t>
            </a:r>
            <a:endParaRPr kumimoji="1" lang="ja-JP" altLang="en-US" sz="2000" strike="sngStrike">
              <a:solidFill>
                <a:srgbClr val="002060"/>
              </a:solidFill>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1C0BFBBD-5A54-DC7C-4E5C-DD1442859072}"/>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370A9728-0C61-C8C4-D8FA-CBB94A4F8C4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F1E08FAE-91AD-AD37-6CE6-D2FF8D869AF8}"/>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62099960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1751</TotalTime>
  <Words>485</Words>
  <Application>Microsoft Macintosh PowerPoint</Application>
  <PresentationFormat>画面に合わせる (4:3)</PresentationFormat>
  <Paragraphs>34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ＭＳ Ｐゴシック</vt:lpstr>
      <vt:lpstr>Arial</vt:lpstr>
      <vt:lpstr>Times New Roman</vt:lpstr>
      <vt:lpstr>Office テーマ</vt:lpstr>
      <vt:lpstr>PowerPoint プレゼンテーション</vt:lpstr>
      <vt:lpstr>Modification in current technical guidance document r11 regarding interference scenario</vt:lpstr>
      <vt:lpstr>Background</vt:lpstr>
      <vt:lpstr>Modification part in current technical guidance document r11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111</cp:revision>
  <cp:lastPrinted>2024-07-16T17:36:35Z</cp:lastPrinted>
  <dcterms:created xsi:type="dcterms:W3CDTF">2023-07-11T09:26:43Z</dcterms:created>
  <dcterms:modified xsi:type="dcterms:W3CDTF">2024-11-14T00:48:32Z</dcterms:modified>
  <cp:category/>
</cp:coreProperties>
</file>