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4"/>
  </p:notesMasterIdLst>
  <p:handoutMasterIdLst>
    <p:handoutMasterId r:id="rId15"/>
  </p:handoutMasterIdLst>
  <p:sldIdLst>
    <p:sldId id="1058" r:id="rId2"/>
    <p:sldId id="1043" r:id="rId3"/>
    <p:sldId id="1052" r:id="rId4"/>
    <p:sldId id="1068" r:id="rId5"/>
    <p:sldId id="1060" r:id="rId6"/>
    <p:sldId id="1061" r:id="rId7"/>
    <p:sldId id="1071" r:id="rId8"/>
    <p:sldId id="1072" r:id="rId9"/>
    <p:sldId id="1066" r:id="rId10"/>
    <p:sldId id="1070" r:id="rId11"/>
    <p:sldId id="256" r:id="rId12"/>
    <p:sldId id="965" r:id="rId1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4" d="100"/>
          <a:sy n="114" d="100"/>
        </p:scale>
        <p:origin x="138" y="3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doc.:IEEE802.15-24-0644r0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519-02-016t-draft-revision-par-for-802-16-20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a:xfrm>
            <a:off x="1143000" y="1825625"/>
            <a:ext cx="9559636" cy="4351338"/>
          </a:xfrm>
        </p:spPr>
        <p:txBody>
          <a:bodyPr/>
          <a:lstStyle/>
          <a:p>
            <a:r>
              <a:rPr lang="en-US" b="0" i="1" dirty="0">
                <a:effectLst/>
                <a:latin typeface="Segoe UI" panose="020B0502040204020203" pitchFamily="34" charset="0"/>
              </a:rPr>
              <a:t>Move that the Revision PAR contained in document 802.15-24-0519-02,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043979353"/>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marL="83127" marR="83127"/>
                </a:tc>
                <a:tc>
                  <a:txBody>
                    <a:bodyPr/>
                    <a:lstStyle/>
                    <a:p>
                      <a:r>
                        <a:rPr lang="en-US" sz="1800" dirty="0"/>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Feb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   (TG16t Not Meeting In Person in January)</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strike="sngStrike"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Comment Resolution Spreadsheet in </a:t>
            </a:r>
            <a:r>
              <a:rPr lang="en-US" dirty="0">
                <a:hlinkClick r:id="rId2"/>
              </a:rPr>
              <a:t>802.15-24-0561r0</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10000"/>
          </a:bodyPr>
          <a:lstStyle/>
          <a:p>
            <a:r>
              <a:rPr lang="en-US" dirty="0"/>
              <a:t>Start with D4.1 that has MEC comments resolved.</a:t>
            </a:r>
          </a:p>
          <a:p>
            <a:r>
              <a:rPr lang="en-US" dirty="0"/>
              <a:t>All comments resolved during meeting – resolutions in 802.15-24-0561r3</a:t>
            </a:r>
          </a:p>
          <a:p>
            <a:r>
              <a:rPr lang="en-US" dirty="0"/>
              <a:t>Draft D5.0 developed during week of November Plenary</a:t>
            </a:r>
          </a:p>
          <a:p>
            <a:r>
              <a:rPr lang="en-US" dirty="0"/>
              <a:t>Next Steps</a:t>
            </a:r>
          </a:p>
          <a:p>
            <a:pPr lvl="1"/>
            <a:r>
              <a:rPr lang="en-US" dirty="0"/>
              <a:t>Complete 1</a:t>
            </a:r>
            <a:r>
              <a:rPr lang="en-US" baseline="30000" dirty="0"/>
              <a:t>st</a:t>
            </a:r>
            <a:r>
              <a:rPr lang="en-US" dirty="0"/>
              <a:t> 10 day SA recirculation on D5.0  (close in early December )</a:t>
            </a:r>
          </a:p>
          <a:p>
            <a:pPr lvl="1"/>
            <a:r>
              <a:rPr lang="en-US" dirty="0"/>
              <a:t>Complete 2</a:t>
            </a:r>
            <a:r>
              <a:rPr lang="en-US" baseline="30000" dirty="0"/>
              <a:t>nd</a:t>
            </a:r>
            <a:r>
              <a:rPr lang="en-US" dirty="0"/>
              <a:t> 10 day SA recirculation  on D6.0 </a:t>
            </a:r>
          </a:p>
          <a:p>
            <a:pPr lvl="1"/>
            <a:r>
              <a:rPr lang="en-US" dirty="0"/>
              <a:t>WG Motion (WG Motion in January or could be LB on Monday right after meeting) to forward 16t to RevCom</a:t>
            </a:r>
          </a:p>
          <a:p>
            <a:pPr lvl="2"/>
            <a:r>
              <a:rPr lang="en-US" dirty="0"/>
              <a:t>Needs to be approved 10 days before EC meeting. </a:t>
            </a:r>
          </a:p>
          <a:p>
            <a:pPr lvl="2"/>
            <a:r>
              <a:rPr lang="en-US" dirty="0"/>
              <a:t>Re-charter CRG in January </a:t>
            </a:r>
          </a:p>
          <a:p>
            <a:pPr lvl="1"/>
            <a:r>
              <a:rPr lang="en-US" dirty="0"/>
              <a:t>LMSC EC Approval    Feb 5</a:t>
            </a:r>
            <a:r>
              <a:rPr lang="en-US" baseline="30000" dirty="0"/>
              <a:t>th</a:t>
            </a:r>
            <a:r>
              <a:rPr lang="en-US" dirty="0"/>
              <a:t> or 12</a:t>
            </a:r>
            <a:r>
              <a:rPr lang="en-US" baseline="30000" dirty="0"/>
              <a:t>th</a:t>
            </a:r>
            <a:r>
              <a:rPr lang="en-US" dirty="0"/>
              <a:t>. EC Call</a:t>
            </a:r>
          </a:p>
          <a:p>
            <a:pPr lvl="1"/>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November 26</a:t>
            </a:r>
            <a:r>
              <a:rPr lang="en-US" baseline="30000" dirty="0"/>
              <a:t>th  --</a:t>
            </a:r>
            <a:r>
              <a:rPr lang="en-US" dirty="0"/>
              <a:t>  7am Pacific, 10am Eastern, 8:30pm India</a:t>
            </a:r>
          </a:p>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Vishal</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Unanimous Consent</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92500" lnSpcReduction="10000"/>
          </a:bodyPr>
          <a:lstStyle/>
          <a:p>
            <a:r>
              <a:rPr lang="en-US" dirty="0"/>
              <a:t>Revision PAR to be submitted in November.  On LMSC Consent Agenda, no Coexistence Assessment Document. </a:t>
            </a:r>
          </a:p>
          <a:p>
            <a:r>
              <a:rPr lang="en-US" dirty="0"/>
              <a:t>Harmonization – contact AAR, AREMA with a liaison letter and see if they are interested in harmonization once revision PAR starts.</a:t>
            </a:r>
          </a:p>
          <a:p>
            <a:endParaRPr lang="en-US" dirty="0"/>
          </a:p>
          <a:p>
            <a:r>
              <a:rPr lang="en-US" dirty="0"/>
              <a:t>Draft Revision PAR Uploaded to Mentor as “</a:t>
            </a:r>
            <a:r>
              <a:rPr lang="en-US" dirty="0">
                <a:hlinkClick r:id="rId2"/>
              </a:rPr>
              <a:t>15-24-0519-02-</a:t>
            </a:r>
            <a:r>
              <a:rPr lang="da-DK" dirty="0">
                <a:hlinkClick r:id="rId2"/>
              </a:rPr>
              <a:t>Draft Revision PAR for 802.16-2017.pdf</a:t>
            </a:r>
            <a:r>
              <a:rPr lang="da-DK" dirty="0"/>
              <a:t>”</a:t>
            </a:r>
          </a:p>
          <a:p>
            <a:r>
              <a:rPr lang="da-DK" dirty="0"/>
              <a:t>NesCom meeting January 29, Submit deadline 20 December. </a:t>
            </a:r>
          </a:p>
          <a:p>
            <a:r>
              <a:rPr lang="da-DK" dirty="0"/>
              <a:t>Task Group will be TG16me</a:t>
            </a:r>
          </a:p>
          <a:p>
            <a:r>
              <a:rPr lang="en-US" dirty="0"/>
              <a:t>Draft will be P802.16</a:t>
            </a:r>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0231211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55376</TotalTime>
  <Words>864</Words>
  <Application>Microsoft Office PowerPoint</Application>
  <PresentationFormat>Widescreen</PresentationFormat>
  <Paragraphs>137</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vt:lpstr>
      <vt:lpstr>Times New Roman</vt:lpstr>
      <vt:lpstr>Custom Design</vt:lpstr>
      <vt:lpstr>PowerPoint Presentation</vt:lpstr>
      <vt:lpstr>Plan for week</vt:lpstr>
      <vt:lpstr>November Meeting Start Status</vt:lpstr>
      <vt:lpstr>Plan for SA Recirculation</vt:lpstr>
      <vt:lpstr>Formation of Comment Resolution Group</vt:lpstr>
      <vt:lpstr>Teleconference / CRG Meeting</vt:lpstr>
      <vt:lpstr>TG Motion for SA Recirculation</vt:lpstr>
      <vt:lpstr>WG Motion for SA Recirculation</vt:lpstr>
      <vt:lpstr>Revision Plans</vt:lpstr>
      <vt:lpstr>WG Motion for Revision PAR</vt:lpstr>
      <vt:lpstr>Project Timeline</vt:lpstr>
      <vt:lpstr>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866</cp:revision>
  <cp:lastPrinted>1998-02-10T13:28:06Z</cp:lastPrinted>
  <dcterms:created xsi:type="dcterms:W3CDTF">2020-01-06T16:34:14Z</dcterms:created>
  <dcterms:modified xsi:type="dcterms:W3CDTF">2024-11-13T22:39:40Z</dcterms:modified>
</cp:coreProperties>
</file>