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87" r:id="rId3"/>
    <p:sldId id="294" r:id="rId4"/>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1E8D2A4-B8B3-4504-9671-8B88BBF01399}"/>
    <pc:docChg chg="undo custSel delSld modSld modMainMaster">
      <pc:chgData name="Phil Beecher" userId="8e59e9d451c39ba5" providerId="LiveId" clId="{11E8D2A4-B8B3-4504-9671-8B88BBF01399}" dt="2024-11-13T00:28:53.428" v="340" actId="20577"/>
      <pc:docMkLst>
        <pc:docMk/>
      </pc:docMkLst>
      <pc:sldChg chg="modSp mod">
        <pc:chgData name="Phil Beecher" userId="8e59e9d451c39ba5" providerId="LiveId" clId="{11E8D2A4-B8B3-4504-9671-8B88BBF01399}" dt="2024-11-13T00:26:56.301" v="321" actId="20577"/>
        <pc:sldMkLst>
          <pc:docMk/>
          <pc:sldMk cId="0" sldId="259"/>
        </pc:sldMkLst>
        <pc:spChg chg="mod">
          <ac:chgData name="Phil Beecher" userId="8e59e9d451c39ba5" providerId="LiveId" clId="{11E8D2A4-B8B3-4504-9671-8B88BBF01399}" dt="2024-11-13T00:26:56.301" v="321" actId="20577"/>
          <ac:spMkLst>
            <pc:docMk/>
            <pc:sldMk cId="0" sldId="259"/>
            <ac:spMk id="27651" creationId="{00000000-0000-0000-0000-000000000000}"/>
          </ac:spMkLst>
        </pc:spChg>
      </pc:sldChg>
      <pc:sldChg chg="modSp mod">
        <pc:chgData name="Phil Beecher" userId="8e59e9d451c39ba5" providerId="LiveId" clId="{11E8D2A4-B8B3-4504-9671-8B88BBF01399}" dt="2024-11-13T00:12:07.359" v="67" actId="6549"/>
        <pc:sldMkLst>
          <pc:docMk/>
          <pc:sldMk cId="822775208" sldId="287"/>
        </pc:sldMkLst>
        <pc:spChg chg="mod">
          <ac:chgData name="Phil Beecher" userId="8e59e9d451c39ba5" providerId="LiveId" clId="{11E8D2A4-B8B3-4504-9671-8B88BBF01399}" dt="2024-11-13T00:12:07.359" v="67" actId="6549"/>
          <ac:spMkLst>
            <pc:docMk/>
            <pc:sldMk cId="822775208" sldId="287"/>
            <ac:spMk id="3" creationId="{8A337E3F-2C54-47D6-B9F4-C7408CA692FF}"/>
          </ac:spMkLst>
        </pc:spChg>
      </pc:sldChg>
      <pc:sldChg chg="modSp mod">
        <pc:chgData name="Phil Beecher" userId="8e59e9d451c39ba5" providerId="LiveId" clId="{11E8D2A4-B8B3-4504-9671-8B88BBF01399}" dt="2024-11-13T00:28:53.428" v="340" actId="20577"/>
        <pc:sldMkLst>
          <pc:docMk/>
          <pc:sldMk cId="3469060475" sldId="294"/>
        </pc:sldMkLst>
        <pc:spChg chg="mod">
          <ac:chgData name="Phil Beecher" userId="8e59e9d451c39ba5" providerId="LiveId" clId="{11E8D2A4-B8B3-4504-9671-8B88BBF01399}" dt="2024-11-13T00:24:45.719" v="288" actId="1076"/>
          <ac:spMkLst>
            <pc:docMk/>
            <pc:sldMk cId="3469060475" sldId="294"/>
            <ac:spMk id="2" creationId="{85F0DE7C-91F5-45A8-9A96-57DA2CC38B3B}"/>
          </ac:spMkLst>
        </pc:spChg>
        <pc:spChg chg="mod">
          <ac:chgData name="Phil Beecher" userId="8e59e9d451c39ba5" providerId="LiveId" clId="{11E8D2A4-B8B3-4504-9671-8B88BBF01399}" dt="2024-11-13T00:28:53.428" v="340" actId="20577"/>
          <ac:spMkLst>
            <pc:docMk/>
            <pc:sldMk cId="3469060475" sldId="294"/>
            <ac:spMk id="3" creationId="{8A337E3F-2C54-47D6-B9F4-C7408CA692FF}"/>
          </ac:spMkLst>
        </pc:spChg>
      </pc:sldChg>
      <pc:sldChg chg="del">
        <pc:chgData name="Phil Beecher" userId="8e59e9d451c39ba5" providerId="LiveId" clId="{11E8D2A4-B8B3-4504-9671-8B88BBF01399}" dt="2024-11-13T00:24:54.327" v="290" actId="47"/>
        <pc:sldMkLst>
          <pc:docMk/>
          <pc:sldMk cId="541073203" sldId="295"/>
        </pc:sldMkLst>
      </pc:sldChg>
      <pc:sldChg chg="del">
        <pc:chgData name="Phil Beecher" userId="8e59e9d451c39ba5" providerId="LiveId" clId="{11E8D2A4-B8B3-4504-9671-8B88BBF01399}" dt="2024-11-13T00:25:00.983" v="292" actId="47"/>
        <pc:sldMkLst>
          <pc:docMk/>
          <pc:sldMk cId="2738236621" sldId="296"/>
        </pc:sldMkLst>
      </pc:sldChg>
      <pc:sldChg chg="del">
        <pc:chgData name="Phil Beecher" userId="8e59e9d451c39ba5" providerId="LiveId" clId="{11E8D2A4-B8B3-4504-9671-8B88BBF01399}" dt="2024-11-13T00:24:59.005" v="291" actId="47"/>
        <pc:sldMkLst>
          <pc:docMk/>
          <pc:sldMk cId="220500431" sldId="297"/>
        </pc:sldMkLst>
      </pc:sldChg>
      <pc:sldMasterChg chg="modSp mod">
        <pc:chgData name="Phil Beecher" userId="8e59e9d451c39ba5" providerId="LiveId" clId="{11E8D2A4-B8B3-4504-9671-8B88BBF01399}" dt="2024-11-13T00:08:41.694" v="15" actId="20577"/>
        <pc:sldMasterMkLst>
          <pc:docMk/>
          <pc:sldMasterMk cId="0" sldId="2147483648"/>
        </pc:sldMasterMkLst>
        <pc:spChg chg="mod">
          <ac:chgData name="Phil Beecher" userId="8e59e9d451c39ba5" providerId="LiveId" clId="{11E8D2A4-B8B3-4504-9671-8B88BBF01399}" dt="2024-11-13T00:08:41.694" v="15" actId="20577"/>
          <ac:spMkLst>
            <pc:docMk/>
            <pc:sldMasterMk cId="0" sldId="2147483648"/>
            <ac:spMk id="13" creationId="{3CB784B2-5860-4B3C-BF6D-C8234231458E}"/>
          </ac:spMkLst>
        </pc:spChg>
        <pc:spChg chg="mod">
          <ac:chgData name="Phil Beecher" userId="8e59e9d451c39ba5" providerId="LiveId" clId="{11E8D2A4-B8B3-4504-9671-8B88BBF01399}" dt="2024-11-13T00:08:33.559" v="7" actId="113"/>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9570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IEEE802 </a:t>
            </a:r>
            <a:r>
              <a:rPr lang="en-GB" sz="1400" b="0" i="0" dirty="0">
                <a:solidFill>
                  <a:srgbClr val="000000"/>
                </a:solidFill>
                <a:effectLst/>
                <a:latin typeface="+mj-lt"/>
              </a:rPr>
              <a:t>15-24-0636-00-0mag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4/ec-draft-CSD-0924-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4/11-24-0549-05-immw-immw-draft-proposed-csd.docx" TargetMode="External"/><Relationship Id="rId2" Type="http://schemas.openxmlformats.org/officeDocument/2006/relationships/hyperlink" Target="https://mentor.ieee.org/802.11/dcn/24/11-24-1312-01-immw-draft-p802-11bq-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November 2024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November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err="1">
                <a:solidFill>
                  <a:srgbClr val="FF0000"/>
                </a:solidFill>
                <a:latin typeface="Calibri" panose="020F0502020204030204" pitchFamily="34" charset="0"/>
                <a:ea typeface="ＭＳ Ｐゴシック" pitchFamily="-65" charset="-128"/>
                <a:cs typeface="Calibri" panose="020F0502020204030204" pitchFamily="34" charset="0"/>
              </a:rPr>
              <a:t>Aldrington</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November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 PARs and CSDs</a:t>
            </a:r>
          </a:p>
          <a:p>
            <a:pPr algn="l">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P802.1CB - Standard - Frame Replication and Elimination for Reliability - Revision to IEEE Standard 802.1CB-2017,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P802.1CBec - Amendment - Guidance for Sequence Recovery Function Parameter Configuration,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PAR</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CSD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381000" y="990600"/>
            <a:ext cx="11353800" cy="54102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CSDs</a:t>
            </a:r>
          </a:p>
          <a:p>
            <a:pPr algn="l">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P802.11bq - Amendment - Enhancements for Integrated </a:t>
            </a:r>
            <a:r>
              <a:rPr lang="en-GB" sz="24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mmWave</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(IMMW) WLAN,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00050" lvl="1" indent="0">
              <a:spcBef>
                <a:spcPts val="0"/>
              </a:spcBef>
              <a:buNone/>
            </a:pPr>
            <a:endPar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00050" lvl="1" indent="0">
              <a:spcBef>
                <a:spcPts val="0"/>
              </a:spcBef>
              <a:buNone/>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Comment on 802.11bq PAR:</a:t>
            </a:r>
          </a:p>
          <a:p>
            <a:pPr marL="400050" lvl="1" indent="0">
              <a:buNone/>
            </a:pPr>
            <a:r>
              <a:rPr lang="en-GB" sz="2000" dirty="0">
                <a:latin typeface="Calibri" panose="020F0502020204030204" pitchFamily="34" charset="0"/>
                <a:ea typeface="Calibri" panose="020F0502020204030204" pitchFamily="34" charset="0"/>
                <a:cs typeface="Calibri" panose="020F0502020204030204" pitchFamily="34" charset="0"/>
              </a:rPr>
              <a:t>5.2.b Scope of </a:t>
            </a:r>
            <a:r>
              <a:rPr lang="en-GB" sz="2000">
                <a:latin typeface="Calibri" panose="020F0502020204030204" pitchFamily="34" charset="0"/>
                <a:ea typeface="Calibri" panose="020F0502020204030204" pitchFamily="34" charset="0"/>
                <a:cs typeface="Calibri" panose="020F0502020204030204" pitchFamily="34" charset="0"/>
              </a:rPr>
              <a:t>the project </a:t>
            </a:r>
            <a:endParaRPr lang="en-GB" sz="2000"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GB" sz="2000" dirty="0">
                <a:latin typeface="Calibri" panose="020F0502020204030204" pitchFamily="34" charset="0"/>
                <a:ea typeface="Calibri" panose="020F0502020204030204" pitchFamily="34" charset="0"/>
                <a:cs typeface="Calibri" panose="020F0502020204030204" pitchFamily="34" charset="0"/>
              </a:rPr>
              <a:t>Final sentence states: </a:t>
            </a:r>
          </a:p>
          <a:p>
            <a:pPr marL="400050" lvl="1" indent="0">
              <a:buNone/>
            </a:pPr>
            <a:r>
              <a:rPr lang="en-GB" sz="2000" dirty="0">
                <a:latin typeface="Calibri" panose="020F0502020204030204" pitchFamily="34" charset="0"/>
                <a:ea typeface="Calibri" panose="020F0502020204030204" pitchFamily="34" charset="0"/>
                <a:cs typeface="Calibri" panose="020F0502020204030204" pitchFamily="34" charset="0"/>
              </a:rPr>
              <a:t>This amendment provides coexistence mechanisms with legacy IEEE 802.11 devices operating in the unlicensed bands between 42 GHz and 71 GHz.</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endParaRPr lang="en-GB" sz="1600"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GB" sz="2000" dirty="0">
                <a:latin typeface="Calibri" panose="020F0502020204030204" pitchFamily="34" charset="0"/>
                <a:ea typeface="Calibri" panose="020F0502020204030204" pitchFamily="34" charset="0"/>
                <a:cs typeface="Calibri" panose="020F0502020204030204" pitchFamily="34" charset="0"/>
              </a:rPr>
              <a:t>Please change text to also include coexistence mechanisms with other 802 standards’ devices, for example:</a:t>
            </a:r>
          </a:p>
          <a:p>
            <a:pPr marL="400050" lvl="1" indent="0">
              <a:buNone/>
            </a:pPr>
            <a:r>
              <a:rPr lang="en-GB" sz="2000" dirty="0">
                <a:latin typeface="Calibri" panose="020F0502020204030204" pitchFamily="34" charset="0"/>
                <a:ea typeface="Calibri" panose="020F0502020204030204" pitchFamily="34" charset="0"/>
                <a:cs typeface="Calibri" panose="020F0502020204030204" pitchFamily="34" charset="0"/>
              </a:rPr>
              <a:t>This amendment provides coexistence mechanisms with legacy IEEE 802.11 </a:t>
            </a:r>
            <a:r>
              <a:rPr lang="en-GB" sz="2000" dirty="0">
                <a:highlight>
                  <a:srgbClr val="FFFF00"/>
                </a:highlight>
                <a:latin typeface="Calibri" panose="020F0502020204030204" pitchFamily="34" charset="0"/>
                <a:ea typeface="Calibri" panose="020F0502020204030204" pitchFamily="34" charset="0"/>
                <a:cs typeface="Calibri" panose="020F0502020204030204" pitchFamily="34" charset="0"/>
              </a:rPr>
              <a:t>and other IEEE 802 wireless devices (including 802.15.3 devices)</a:t>
            </a:r>
            <a:r>
              <a:rPr lang="en-GB" sz="2000" dirty="0">
                <a:latin typeface="Calibri" panose="020F0502020204030204" pitchFamily="34" charset="0"/>
                <a:ea typeface="Calibri" panose="020F0502020204030204" pitchFamily="34" charset="0"/>
                <a:cs typeface="Calibri" panose="020F0502020204030204" pitchFamily="34" charset="0"/>
              </a:rPr>
              <a:t> operating in the unlicensed bands between 42 GHz and 71 GHz.</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4690604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65967</TotalTime>
  <Words>408</Words>
  <Application>Microsoft Office PowerPoint</Application>
  <PresentationFormat>Widescreen</PresentationFormat>
  <Paragraphs>39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Default Design</vt:lpstr>
      <vt:lpstr>PowerPoint Presentation</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Phil Beecher</cp:lastModifiedBy>
  <cp:revision>1137</cp:revision>
  <cp:lastPrinted>2016-07-25T16:00:41Z</cp:lastPrinted>
  <dcterms:created xsi:type="dcterms:W3CDTF">2009-07-12T16:25:16Z</dcterms:created>
  <dcterms:modified xsi:type="dcterms:W3CDTF">2024-11-13T00:29:02Z</dcterms:modified>
  <cp:category/>
</cp:coreProperties>
</file>