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60" r:id="rId2"/>
    <p:sldId id="361" r:id="rId3"/>
    <p:sldId id="412" r:id="rId4"/>
    <p:sldId id="362" r:id="rId5"/>
    <p:sldId id="363" r:id="rId6"/>
    <p:sldId id="415" r:id="rId7"/>
    <p:sldId id="418" r:id="rId8"/>
    <p:sldId id="416" r:id="rId9"/>
    <p:sldId id="383" r:id="rId10"/>
    <p:sldId id="413" r:id="rId11"/>
    <p:sldId id="394" r:id="rId12"/>
    <p:sldId id="419" r:id="rId13"/>
    <p:sldId id="423" r:id="rId14"/>
    <p:sldId id="388" r:id="rId15"/>
    <p:sldId id="420" r:id="rId16"/>
    <p:sldId id="421" r:id="rId17"/>
    <p:sldId id="422" r:id="rId18"/>
    <p:sldId id="408" r:id="rId19"/>
    <p:sldId id="424" r:id="rId20"/>
    <p:sldId id="393" r:id="rId2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802.15-24-0608-02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cfbda833-a1ae-4e62-b6c3-fa156738a349/summ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November 2025	Date </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 11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3E97-9AC1-0595-C3F6-05DBC6688C1D}"/>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87125583-AB32-D8BA-CC66-B42119C0DD4F}"/>
              </a:ext>
            </a:extLst>
          </p:cNvPr>
          <p:cNvSpPr>
            <a:spLocks noGrp="1"/>
          </p:cNvSpPr>
          <p:nvPr>
            <p:ph type="body" sz="half" idx="1"/>
          </p:nvPr>
        </p:nvSpPr>
        <p:spPr/>
        <p:txBody>
          <a:bodyPr/>
          <a:lstStyle/>
          <a:p>
            <a:endParaRPr lang="en-US"/>
          </a:p>
        </p:txBody>
      </p:sp>
      <p:sp>
        <p:nvSpPr>
          <p:cNvPr id="4" name="Slide Number Placeholder 3">
            <a:extLst>
              <a:ext uri="{FF2B5EF4-FFF2-40B4-BE49-F238E27FC236}">
                <a16:creationId xmlns:a16="http://schemas.microsoft.com/office/drawing/2014/main" id="{8C17FB33-A065-D73C-1931-4F08054E1F5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237498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1706796002"/>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2024</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402857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410150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5867400" cy="762000"/>
          </a:xfrm>
        </p:spPr>
        <p:txBody>
          <a:bodyPr>
            <a:normAutofit fontScale="85000" lnSpcReduction="20000"/>
          </a:bodyPr>
          <a:lstStyle/>
          <a:p>
            <a:pPr marL="400050" lvl="1" indent="0">
              <a:buNone/>
            </a:pPr>
            <a:r>
              <a:rPr lang="en-US" dirty="0"/>
              <a:t>Proposed chair: TG Chair Ben Rolfe</a:t>
            </a:r>
          </a:p>
          <a:p>
            <a:pPr marL="400050" lvl="1" indent="0">
              <a:buNone/>
            </a:pPr>
            <a:r>
              <a:rPr lang="en-US" dirty="0"/>
              <a:t>Volunteers:</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991418670"/>
              </p:ext>
            </p:extLst>
          </p:nvPr>
        </p:nvGraphicFramePr>
        <p:xfrm>
          <a:off x="3962400" y="1999446"/>
          <a:ext cx="6766560" cy="4203644"/>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a:effectLst/>
                        </a:rPr>
                        <a:t>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0447646"/>
                  </a:ext>
                </a:extLst>
              </a:tr>
              <a:tr h="0">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584332"/>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716845"/>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5076619"/>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619631"/>
                  </a:ext>
                </a:extLst>
              </a:tr>
              <a:tr h="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690515"/>
                  </a:ext>
                </a:extLst>
              </a:tr>
            </a:tbl>
          </a:graphicData>
        </a:graphic>
      </p:graphicFrame>
    </p:spTree>
    <p:extLst>
      <p:ext uri="{BB962C8B-B14F-4D97-AF65-F5344CB8AC3E}">
        <p14:creationId xmlns:p14="http://schemas.microsoft.com/office/powerpoint/2010/main" val="368108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264-November-2024</a:t>
            </a:r>
          </a:p>
          <a:p>
            <a:r>
              <a:rPr lang="en-US" dirty="0"/>
              <a:t>Weekly Tuesdays 06:00 PT (1 hour)</a:t>
            </a:r>
          </a:p>
          <a:p>
            <a:r>
              <a:rPr lang="en-US" dirty="0"/>
              <a:t>Thursdays 15:00 PT (1 hour) </a:t>
            </a:r>
          </a:p>
          <a:p>
            <a:pPr lvl="1"/>
            <a:r>
              <a:rPr lang="en-US" dirty="0"/>
              <a:t>Excludes December 24, 26, 31 </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0800" y="4555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a:extLst>
              <a:ext uri="{FF2B5EF4-FFF2-40B4-BE49-F238E27FC236}">
                <a16:creationId xmlns:a16="http://schemas.microsoft.com/office/drawing/2014/main" id="{2A4CF90C-8D4E-5B86-9EB3-D15E6EE0602A}"/>
              </a:ext>
            </a:extLst>
          </p:cNvPr>
          <p:cNvSpPr/>
          <p:nvPr/>
        </p:nvSpPr>
        <p:spPr bwMode="auto">
          <a:xfrm>
            <a:off x="10363200" y="24985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5853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20</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plenary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https://web.cvent.com/event/cfbda833-a1ae-4e62-b6c3-fa156738a349/summary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10973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339594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397674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64912</TotalTime>
  <Words>1555</Words>
  <Application>Microsoft Office PowerPoint</Application>
  <PresentationFormat>Widescreen</PresentationFormat>
  <Paragraphs>186</Paragraphs>
  <Slides>20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 Black</vt:lpstr>
      <vt:lpstr>Arial</vt:lpstr>
      <vt:lpstr>Calibri</vt:lpstr>
      <vt:lpstr>Monotype Sorts</vt:lpstr>
      <vt:lpstr>Times New Roman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Rejecting a comment correctly</vt:lpstr>
      <vt:lpstr>Rejecting a comment correctly: Detail</vt:lpstr>
      <vt:lpstr>General Guidelines</vt:lpstr>
      <vt:lpstr>Recess</vt:lpstr>
      <vt:lpstr>Resume from Recess</vt:lpstr>
      <vt:lpstr>Participants have a duty to inform the IEEE</vt:lpstr>
      <vt:lpstr>Next Steps</vt:lpstr>
      <vt:lpstr>Next Steps</vt:lpstr>
      <vt:lpstr>PowerPoint Presentation</vt:lpstr>
      <vt:lpstr>Forming a CRG</vt:lpstr>
      <vt:lpstr>Forming a CRG</vt:lpstr>
      <vt:lpstr>Forming a CRG: Volunteers</vt:lpstr>
      <vt:lpstr>Call schedule, November thru January</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1311</cp:revision>
  <cp:lastPrinted>2000-07-07T01:25:49Z</cp:lastPrinted>
  <dcterms:created xsi:type="dcterms:W3CDTF">1999-06-22T06:24:01Z</dcterms:created>
  <dcterms:modified xsi:type="dcterms:W3CDTF">2024-11-14T22:14:55Z</dcterms:modified>
  <cp:category/>
</cp:coreProperties>
</file>