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2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25"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26"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27"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28"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CD3CB2D8-185F-478A-8C94-4C2C1A620DD0}"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67960" cy="774360"/>
          </a:xfrm>
          <a:prstGeom prst="rect">
            <a:avLst/>
          </a:prstGeom>
          <a:noFill/>
          <a:ln w="0">
            <a:noFill/>
          </a:ln>
        </p:spPr>
        <p:style>
          <a:lnRef idx="0"/>
          <a:fillRef idx="0"/>
          <a:effectRef idx="0"/>
          <a:fontRef idx="minor"/>
        </p:style>
        <p:txBody>
          <a:bodyPr lIns="0" rIns="0" tIns="0" bIns="0" anchor="t">
            <a:noAutofit/>
          </a:bodyPr>
          <a:p>
            <a:pPr algn="r">
              <a:lnSpc>
                <a:spcPct val="100000"/>
              </a:lnSpc>
            </a:pPr>
            <a:fld id="{E9BDEEEB-ECA9-4EB2-BB41-32BDA41D3E86}"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66" name="PlaceHolder 1"/>
          <p:cNvSpPr>
            <a:spLocks noGrp="1"/>
          </p:cNvSpPr>
          <p:nvPr>
            <p:ph type="body"/>
          </p:nvPr>
        </p:nvSpPr>
        <p:spPr>
          <a:xfrm>
            <a:off x="1036080" y="4777200"/>
            <a:ext cx="5670360" cy="449640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67" name="PlaceHolder 2"/>
          <p:cNvSpPr>
            <a:spLocks noGrp="1"/>
          </p:cNvSpPr>
          <p:nvPr>
            <p:ph type="sldImg"/>
          </p:nvPr>
        </p:nvSpPr>
        <p:spPr>
          <a:xfrm>
            <a:off x="1282680" y="760320"/>
            <a:ext cx="5182560" cy="372888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0600" cy="191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802.15-24-0601-01</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6840" cy="283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6840" cy="283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0B5A897B-6C26-459D-93D6-D0BDCE827BD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16840" cy="283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2400" cy="191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0600" cy="191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802.15-24-0601-01</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6840" cy="283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6840" cy="283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F43EA68-08A1-4690-B9B8-7D3E410535DA}"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16840" cy="283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2400" cy="191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a:t>
            </a:r>
            <a:r>
              <a:rPr b="0" lang="en-US" sz="3200" spc="-1" strike="noStrike">
                <a:solidFill>
                  <a:srgbClr val="000000"/>
                </a:solidFill>
                <a:latin typeface="Arial"/>
              </a:rPr>
              <a:t>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0600" cy="191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802.15-24-0601-01</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6840" cy="283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6840" cy="283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4193573-AB58-4B44-8184-42376E30AC2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16840" cy="283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2400" cy="191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0600" cy="191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802.15-24-0601-01</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6840" cy="283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6840" cy="283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84B8FCE-E31C-46C2-A6CA-8CFC1FC57FE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16840" cy="283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2400" cy="191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0600" cy="191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802.15-24-0601-01</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6840" cy="283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6840" cy="283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DD0D735-C50D-4C0B-AF90-CD88453D1A1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16840" cy="283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2400" cy="191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0600" cy="191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802.15-24-0601-01</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6840" cy="283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6840" cy="283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AFF8CA32-AE7C-4180-8D4E-2877110B340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16840" cy="283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2400" cy="191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0600" cy="191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802.15-24-0601-01</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6840" cy="283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6840" cy="283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11EE7EA-4ADE-4045-BC45-F38207CDEAA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16840" cy="283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2400" cy="191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501-01-009a-sept-2024-session-minutes.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8-00-009a-tg9a-project-task-list.xlsx" TargetMode="External"/><Relationship Id="rId2"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69760" cy="460440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TG9a Report, Agenda and Closing report for November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10</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November,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TG9a EDHOC Meeting in November</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TG9a EDHOC November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0440" cy="10450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090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November</a:t>
            </a:r>
            <a:endParaRPr b="0" lang="en-US" sz="4400" spc="-1" strike="noStrike">
              <a:solidFill>
                <a:srgbClr val="000000"/>
              </a:solidFill>
              <a:latin typeface="Arial"/>
            </a:endParaRPr>
          </a:p>
        </p:txBody>
      </p:sp>
      <p:sp>
        <p:nvSpPr>
          <p:cNvPr id="350" name="CustomShape 3"/>
          <p:cNvSpPr/>
          <p:nvPr/>
        </p:nvSpPr>
        <p:spPr>
          <a:xfrm>
            <a:off x="457200" y="1604520"/>
            <a:ext cx="8209080" cy="39571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07640" cy="395568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and send out call for participation and call for proposals.</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list of changes needed to the IEEE Std 802.15.9 for adding EDHOC KMP to it.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3760" cy="11293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November</a:t>
            </a:r>
            <a:endParaRPr b="0" lang="en-US" sz="4400" spc="-1" strike="noStrike">
              <a:solidFill>
                <a:srgbClr val="000000"/>
              </a:solidFill>
              <a:latin typeface="Arial"/>
            </a:endParaRPr>
          </a:p>
        </p:txBody>
      </p:sp>
      <p:sp>
        <p:nvSpPr>
          <p:cNvPr id="353" name="CustomShape 2"/>
          <p:cNvSpPr/>
          <p:nvPr/>
        </p:nvSpPr>
        <p:spPr>
          <a:xfrm>
            <a:off x="457200" y="1604520"/>
            <a:ext cx="7759800" cy="3961800"/>
          </a:xfrm>
          <a:prstGeom prst="rect">
            <a:avLst/>
          </a:prstGeom>
          <a:noFill/>
          <a:ln w="0">
            <a:noFill/>
          </a:ln>
        </p:spPr>
        <p:style>
          <a:lnRef idx="0"/>
          <a:fillRef idx="0"/>
          <a:effectRef idx="0"/>
          <a:fontRef idx="minor"/>
        </p:style>
        <p:txBody>
          <a:bodyPr lIns="0" rIns="0" tIns="0" bIns="0" anchor="t">
            <a:normAutofit fontScale="65000"/>
          </a:bodyPr>
          <a:p>
            <a:pPr marL="17028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12</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November 08:00-10:00</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15-24-0601-01</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15-24-0501-01</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and send out call for participation and call for proposals.</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document listing changes needed.</a:t>
            </a:r>
            <a:endParaRPr b="0" lang="en-US" sz="3200" spc="-1" strike="noStrike">
              <a:solidFill>
                <a:srgbClr val="000000"/>
              </a:solidFill>
              <a:latin typeface="Arial"/>
            </a:endParaRPr>
          </a:p>
          <a:p>
            <a:pPr marL="17028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14</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November 13:30-15:30</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document listing changes needed.</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17720" cy="1133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55" name="CustomShape 2"/>
          <p:cNvSpPr/>
          <p:nvPr/>
        </p:nvSpPr>
        <p:spPr>
          <a:xfrm>
            <a:off x="457200" y="1604520"/>
            <a:ext cx="8218080" cy="396540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1"/>
              </a:rPr>
              <a:t>15-24-0468-00</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0960" cy="11365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57" name="TextShape 2"/>
          <p:cNvSpPr/>
          <p:nvPr/>
        </p:nvSpPr>
        <p:spPr>
          <a:xfrm>
            <a:off x="457200" y="1604520"/>
            <a:ext cx="8220960" cy="396900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en-US" sz="1800" spc="-1" strike="sngStrike">
                        <a:solidFill>
                          <a:srgbClr val="0033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Dec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0960" cy="11365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60" name="TextShape 4"/>
          <p:cNvSpPr/>
          <p:nvPr/>
        </p:nvSpPr>
        <p:spPr>
          <a:xfrm>
            <a:off x="457200" y="1604520"/>
            <a:ext cx="8220960" cy="396900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8520" cy="114408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362" name="PlaceHolder 2"/>
          <p:cNvSpPr>
            <a:spLocks noGrp="1"/>
          </p:cNvSpPr>
          <p:nvPr>
            <p:ph/>
          </p:nvPr>
        </p:nvSpPr>
        <p:spPr>
          <a:xfrm>
            <a:off x="457200" y="1604520"/>
            <a:ext cx="8228520" cy="397656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Updated call for participation and call for proposal document and sent it out.</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Updated list of changes needed to the IEEE Std 802.15.9.</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1000" cy="11365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TG9a for January</a:t>
            </a:r>
            <a:endParaRPr b="0" lang="en-US" sz="4400" spc="-1" strike="noStrike">
              <a:solidFill>
                <a:srgbClr val="000000"/>
              </a:solidFill>
              <a:latin typeface="Arial"/>
            </a:endParaRPr>
          </a:p>
        </p:txBody>
      </p:sp>
      <p:sp>
        <p:nvSpPr>
          <p:cNvPr id="364" name="TextShape 2"/>
          <p:cNvSpPr/>
          <p:nvPr/>
        </p:nvSpPr>
        <p:spPr>
          <a:xfrm>
            <a:off x="457200" y="1604520"/>
            <a:ext cx="8220960" cy="396900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TG4ac, or TG4ae.</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Finalize the draft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2600" cy="55292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31" name="CustomShape 2"/>
          <p:cNvSpPr/>
          <p:nvPr/>
        </p:nvSpPr>
        <p:spPr>
          <a:xfrm>
            <a:off x="685800" y="533520"/>
            <a:ext cx="7751880" cy="58896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32" name="CustomShape 3"/>
          <p:cNvSpPr/>
          <p:nvPr/>
        </p:nvSpPr>
        <p:spPr>
          <a:xfrm>
            <a:off x="685800" y="-228600"/>
            <a:ext cx="7751880" cy="10494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37680" cy="55422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18560" cy="376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35" name="CustomShape 2"/>
          <p:cNvSpPr/>
          <p:nvPr/>
        </p:nvSpPr>
        <p:spPr>
          <a:xfrm>
            <a:off x="34920" y="1413000"/>
            <a:ext cx="9123480" cy="48564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1880" cy="808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37" name="CustomShape 2"/>
          <p:cNvSpPr/>
          <p:nvPr/>
        </p:nvSpPr>
        <p:spPr>
          <a:xfrm>
            <a:off x="0" y="1557360"/>
            <a:ext cx="8971200" cy="33642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6280" cy="1122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39" name="CustomShape 2"/>
          <p:cNvSpPr/>
          <p:nvPr/>
        </p:nvSpPr>
        <p:spPr>
          <a:xfrm>
            <a:off x="609480" y="1773360"/>
            <a:ext cx="7743960" cy="44467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6280" cy="1122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41" name="CustomShape 2"/>
          <p:cNvSpPr/>
          <p:nvPr/>
        </p:nvSpPr>
        <p:spPr>
          <a:xfrm>
            <a:off x="609480" y="1773360"/>
            <a:ext cx="7743960" cy="44467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6280" cy="1122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43" name="CustomShape 2"/>
          <p:cNvSpPr/>
          <p:nvPr/>
        </p:nvSpPr>
        <p:spPr>
          <a:xfrm>
            <a:off x="609480" y="1773360"/>
            <a:ext cx="7743960" cy="44467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6280" cy="1122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5" name="CustomShape 2"/>
          <p:cNvSpPr/>
          <p:nvPr/>
        </p:nvSpPr>
        <p:spPr>
          <a:xfrm>
            <a:off x="609480" y="1773360"/>
            <a:ext cx="7743960" cy="44467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6280" cy="1122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7" name="CustomShape 2"/>
          <p:cNvSpPr/>
          <p:nvPr/>
        </p:nvSpPr>
        <p:spPr>
          <a:xfrm>
            <a:off x="609480" y="1773360"/>
            <a:ext cx="8426880" cy="44467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12583</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2024-11-12T09:26:52Z</dcterms:modified>
  <cp:revision>186</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