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DC4544C2-BF99-4B11-ABAB-2EE8FB407F46}"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8320" cy="774720"/>
          </a:xfrm>
          <a:prstGeom prst="rect">
            <a:avLst/>
          </a:prstGeom>
          <a:noFill/>
          <a:ln w="0">
            <a:noFill/>
          </a:ln>
        </p:spPr>
        <p:style>
          <a:lnRef idx="0"/>
          <a:fillRef idx="0"/>
          <a:effectRef idx="0"/>
          <a:fontRef idx="minor"/>
        </p:style>
        <p:txBody>
          <a:bodyPr lIns="0" rIns="0" tIns="0" bIns="0" anchor="t">
            <a:noAutofit/>
          </a:bodyPr>
          <a:p>
            <a:pPr algn="r">
              <a:lnSpc>
                <a:spcPct val="100000"/>
              </a:lnSpc>
            </a:pPr>
            <a:fld id="{83A484E6-850D-45D1-AF19-5D6A0F63608A}"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0720" cy="44967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2920" cy="37292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4CBCAB4-CDB3-4783-B793-17702E6A085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3275F6B-7B9A-4FC6-8CCE-1B490E34AB3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078B0A7-D9C7-4E5B-B0FB-BB44E9A65A6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0956506-8813-483B-8B0B-544093B5E46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1FC5E76-61E7-422F-B441-13DC6B61CBE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AEE5B10-8C37-4CED-9C24-6918653485E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960" cy="1918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802.15-24-0601-00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200" cy="2836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200" cy="2836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5A6C644-23F0-42FB-B13B-6D044DD5670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200" cy="2836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2760" cy="1918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86"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501-00-009a-sept-2024-session-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120" cy="46047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November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0800" cy="10454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94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09440" cy="39574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000" cy="39560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list of changes needed to the IEEE Std 802.15.9 for adding EDHOC KMP to it.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120" cy="1129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60160" cy="3962160"/>
          </a:xfrm>
          <a:prstGeom prst="rect">
            <a:avLst/>
          </a:prstGeom>
          <a:noFill/>
          <a:ln w="0">
            <a:noFill/>
          </a:ln>
        </p:spPr>
        <p:style>
          <a:lnRef idx="0"/>
          <a:fillRef idx="0"/>
          <a:effectRef idx="0"/>
          <a:fontRef idx="minor"/>
        </p:style>
        <p:txBody>
          <a:bodyPr lIns="0" rIns="0" tIns="0" bIns="0" anchor="t">
            <a:normAutofit fontScale="65000"/>
          </a:bodyPr>
          <a:p>
            <a:pPr marL="17064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08:00-10:00</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15-24-0601-00</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a:solidFill>
                  <a:srgbClr val="0000ff"/>
                </a:solidFill>
                <a:latin typeface="Arial"/>
                <a:ea typeface="DejaVu Sans"/>
                <a:hlinkClick r:id="rId1"/>
              </a:rPr>
              <a:t>15-24-0501-00</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and send out call for participation and call for proposals.</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marL="17064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13:30-15:30</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document listing changes needed.</a:t>
            </a:r>
            <a:endParaRPr b="0" lang="en-US" sz="3200" spc="-1" strike="noStrike">
              <a:solidFill>
                <a:srgbClr val="000000"/>
              </a:solidFill>
              <a:latin typeface="Arial"/>
            </a:endParaRPr>
          </a:p>
          <a:p>
            <a:pPr lvl="1" marL="313560" indent="-14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080" cy="11336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8440" cy="39657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call for participation and call for proposal document and sent it out.</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list of changes needed to the IEEE Std 802.15.9.</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136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January</a:t>
            </a:r>
            <a:endParaRPr b="0" lang="en-US" sz="4400" spc="-1" strike="noStrike">
              <a:solidFill>
                <a:srgbClr val="000000"/>
              </a:solidFill>
              <a:latin typeface="Arial"/>
            </a:endParaRPr>
          </a:p>
        </p:txBody>
      </p:sp>
      <p:sp>
        <p:nvSpPr>
          <p:cNvPr id="364" name="TextShape 2"/>
          <p:cNvSpPr/>
          <p:nvPr/>
        </p:nvSpPr>
        <p:spPr>
          <a:xfrm>
            <a:off x="457200" y="1604520"/>
            <a:ext cx="8221320" cy="39693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or TG4ae.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Finalize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2960" cy="552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240" cy="5893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240" cy="1049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040" cy="5542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8920" cy="376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3840" cy="48567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240" cy="80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1560" cy="3364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432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6640" cy="1122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240" cy="44470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12498</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2024-11-10T22:09:59Z</dcterms:modified>
  <cp:revision>183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