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_rels/slideMaster7.xml.rels" ContentType="application/vnd.openxmlformats-package.relationships+xml"/>
  <Override PartName="/ppt/slideMasters/_rels/slideMaster6.xml.rels" ContentType="application/vnd.openxmlformats-package.relationships+xml"/>
  <Override PartName="/ppt/slideMasters/_rels/slideMaster5.xml.rels" ContentType="application/vnd.openxmlformats-package.relationships+xml"/>
  <Override PartName="/ppt/slideMasters/_rels/slideMaster2.xml.rels" ContentType="application/vnd.openxmlformats-package.relationships+xml"/>
  <Override PartName="/ppt/slideMasters/_rels/slideMaster4.xml.rels" ContentType="application/vnd.openxmlformats-package.relationships+xml"/>
  <Override PartName="/ppt/slideMasters/_rels/slideMaster1.xml.rels" ContentType="application/vnd.openxmlformats-package.relationships+xml"/>
  <Override PartName="/ppt/slideMasters/_rels/slideMaster3.xml.rels" ContentType="application/vnd.openxmlformats-package.relationship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notesSlides/_rels/notesSlide2.xml.rels" ContentType="application/vnd.openxmlformats-package.relationships+xml"/>
  <Override PartName="/ppt/notesSlides/notesSlide2.xml" ContentType="application/vnd.openxmlformats-officedocument.presentationml.notesSlide+xml"/>
  <Override PartName="/ppt/_rels/presentation.xml.rels" ContentType="application/vnd.openxmlformats-package.relationships+xml"/>
  <Override PartName="/ppt/slideLayouts/_rels/slideLayout34.xml.rels" ContentType="application/vnd.openxmlformats-package.relationships+xml"/>
  <Override PartName="/ppt/slideLayouts/_rels/slideLayout49.xml.rels" ContentType="application/vnd.openxmlformats-package.relationships+xml"/>
  <Override PartName="/ppt/slideLayouts/_rels/slideLayout33.xml.rels" ContentType="application/vnd.openxmlformats-package.relationships+xml"/>
  <Override PartName="/ppt/slideLayouts/_rels/slideLayout29.xml.rels" ContentType="application/vnd.openxmlformats-package.relationships+xml"/>
  <Override PartName="/ppt/slideLayouts/_rels/slideLayout48.xml.rels" ContentType="application/vnd.openxmlformats-package.relationships+xml"/>
  <Override PartName="/ppt/slideLayouts/_rels/slideLayout9.xml.rels" ContentType="application/vnd.openxmlformats-package.relationships+xml"/>
  <Override PartName="/ppt/slideLayouts/_rels/slideLayout13.xml.rels" ContentType="application/vnd.openxmlformats-package.relationships+xml"/>
  <Override PartName="/ppt/slideLayouts/_rels/slideLayout19.xml.rels" ContentType="application/vnd.openxmlformats-package.relationships+xml"/>
  <Override PartName="/ppt/slideLayouts/_rels/slideLayout23.xml.rels" ContentType="application/vnd.openxmlformats-package.relationships+xml"/>
  <Override PartName="/ppt/slideLayouts/_rels/slideLayout84.xml.rels" ContentType="application/vnd.openxmlformats-package.relationships+xml"/>
  <Override PartName="/ppt/slideLayouts/_rels/slideLayout31.xml.rels" ContentType="application/vnd.openxmlformats-package.relationships+xml"/>
  <Override PartName="/ppt/slideLayouts/_rels/slideLayout12.xml.rels" ContentType="application/vnd.openxmlformats-package.relationships+xml"/>
  <Override PartName="/ppt/slideLayouts/_rels/slideLayout18.xml.rels" ContentType="application/vnd.openxmlformats-package.relationships+xml"/>
  <Override PartName="/ppt/slideLayouts/_rels/slideLayout22.xml.rels" ContentType="application/vnd.openxmlformats-package.relationships+xml"/>
  <Override PartName="/ppt/slideLayouts/_rels/slideLayout83.xml.rels" ContentType="application/vnd.openxmlformats-package.relationships+xml"/>
  <Override PartName="/ppt/slideLayouts/_rels/slideLayout79.xml.rels" ContentType="application/vnd.openxmlformats-package.relationships+xml"/>
  <Override PartName="/ppt/slideLayouts/_rels/slideLayout30.xml.rels" ContentType="application/vnd.openxmlformats-package.relationships+xml"/>
  <Override PartName="/ppt/slideLayouts/_rels/slideLayout35.xml.rels" ContentType="application/vnd.openxmlformats-package.relationships+xml"/>
  <Override PartName="/ppt/slideLayouts/_rels/slideLayout57.xml.rels" ContentType="application/vnd.openxmlformats-package.relationships+xml"/>
  <Override PartName="/ppt/slideLayouts/_rels/slideLayout61.xml.rels" ContentType="application/vnd.openxmlformats-package.relationships+xml"/>
  <Override PartName="/ppt/slideLayouts/_rels/slideLayout20.xml.rels" ContentType="application/vnd.openxmlformats-package.relationships+xml"/>
  <Override PartName="/ppt/slideLayouts/_rels/slideLayout16.xml.rels" ContentType="application/vnd.openxmlformats-package.relationships+xml"/>
  <Override PartName="/ppt/slideLayouts/_rels/slideLayout27.xml.rels" ContentType="application/vnd.openxmlformats-package.relationships+xml"/>
  <Override PartName="/ppt/slideLayouts/_rels/slideLayout21.xml.rels" ContentType="application/vnd.openxmlformats-package.relationships+xml"/>
  <Override PartName="/ppt/slideLayouts/_rels/slideLayout17.xml.rels" ContentType="application/vnd.openxmlformats-package.relationships+xml"/>
  <Override PartName="/ppt/slideLayouts/_rels/slideLayout47.xml.rels" ContentType="application/vnd.openxmlformats-package.relationships+xml"/>
  <Override PartName="/ppt/slideLayouts/_rels/slideLayout63.xml.rels" ContentType="application/vnd.openxmlformats-package.relationships+xml"/>
  <Override PartName="/ppt/slideLayouts/_rels/slideLayout54.xml.rels" ContentType="application/vnd.openxmlformats-package.relationships+xml"/>
  <Override PartName="/ppt/slideLayouts/_rels/slideLayout2.xml.rels" ContentType="application/vnd.openxmlformats-package.relationships+xml"/>
  <Override PartName="/ppt/slideLayouts/_rels/slideLayout8.xml.rels" ContentType="application/vnd.openxmlformats-package.relationships+xml"/>
  <Override PartName="/ppt/slideLayouts/_rels/slideLayout3.xml.rels" ContentType="application/vnd.openxmlformats-package.relationships+xml"/>
  <Override PartName="/ppt/slideLayouts/_rels/slideLayout41.xml.rels" ContentType="application/vnd.openxmlformats-package.relationships+xml"/>
  <Override PartName="/ppt/slideLayouts/_rels/slideLayout50.xml.rels" ContentType="application/vnd.openxmlformats-package.relationships+xml"/>
  <Override PartName="/ppt/slideLayouts/_rels/slideLayout4.xml.rels" ContentType="application/vnd.openxmlformats-package.relationships+xml"/>
  <Override PartName="/ppt/slideLayouts/_rels/slideLayout42.xml.rels" ContentType="application/vnd.openxmlformats-package.relationships+xml"/>
  <Override PartName="/ppt/slideLayouts/_rels/slideLayout51.xml.rels" ContentType="application/vnd.openxmlformats-package.relationships+xml"/>
  <Override PartName="/ppt/slideLayouts/_rels/slideLayout5.xml.rels" ContentType="application/vnd.openxmlformats-package.relationships+xml"/>
  <Override PartName="/ppt/slideLayouts/_rels/slideLayout39.xml.rels" ContentType="application/vnd.openxmlformats-package.relationships+xml"/>
  <Override PartName="/ppt/slideLayouts/_rels/slideLayout40.xml.rels" ContentType="application/vnd.openxmlformats-package.relationships+xml"/>
  <Override PartName="/ppt/slideLayouts/_rels/slideLayout55.xml.rels" ContentType="application/vnd.openxmlformats-package.relationships+xml"/>
  <Override PartName="/ppt/slideLayouts/_rels/slideLayout53.xml.rels" ContentType="application/vnd.openxmlformats-package.relationships+xml"/>
  <Override PartName="/ppt/slideLayouts/_rels/slideLayout62.xml.rels" ContentType="application/vnd.openxmlformats-package.relationships+xml"/>
  <Override PartName="/ppt/slideLayouts/_rels/slideLayout46.xml.rels" ContentType="application/vnd.openxmlformats-package.relationships+xml"/>
  <Override PartName="/ppt/slideLayouts/_rels/slideLayout52.xml.rels" ContentType="application/vnd.openxmlformats-package.relationships+xml"/>
  <Override PartName="/ppt/slideLayouts/_rels/slideLayout76.xml.rels" ContentType="application/vnd.openxmlformats-package.relationships+xml"/>
  <Override PartName="/ppt/slideLayouts/_rels/slideLayout38.xml.rels" ContentType="application/vnd.openxmlformats-package.relationships+xml"/>
  <Override PartName="/ppt/slideLayouts/_rels/slideLayout14.xml.rels" ContentType="application/vnd.openxmlformats-package.relationships+xml"/>
  <Override PartName="/ppt/slideLayouts/_rels/slideLayout45.xml.rels" ContentType="application/vnd.openxmlformats-package.relationships+xml"/>
  <Override PartName="/ppt/slideLayouts/_rels/slideLayout37.xml.rels" ContentType="application/vnd.openxmlformats-package.relationships+xml"/>
  <Override PartName="/ppt/slideLayouts/_rels/slideLayout28.xml.rels" ContentType="application/vnd.openxmlformats-package.relationships+xml"/>
  <Override PartName="/ppt/slideLayouts/_rels/slideLayout44.xml.rels" ContentType="application/vnd.openxmlformats-package.relationships+xml"/>
  <Override PartName="/ppt/slideLayouts/_rels/slideLayout7.xml.rels" ContentType="application/vnd.openxmlformats-package.relationships+xml"/>
  <Override PartName="/ppt/slideLayouts/_rels/slideLayout1.xml.rels" ContentType="application/vnd.openxmlformats-package.relationships+xml"/>
  <Override PartName="/ppt/slideLayouts/_rels/slideLayout36.xml.rels" ContentType="application/vnd.openxmlformats-package.relationships+xml"/>
  <Override PartName="/ppt/slideLayouts/_rels/slideLayout43.xml.rels" ContentType="application/vnd.openxmlformats-package.relationships+xml"/>
  <Override PartName="/ppt/slideLayouts/_rels/slideLayout6.xml.rels" ContentType="application/vnd.openxmlformats-package.relationships+xml"/>
  <Override PartName="/ppt/slideLayouts/_rels/slideLayout81.xml.rels" ContentType="application/vnd.openxmlformats-package.relationships+xml"/>
  <Override PartName="/ppt/slideLayouts/_rels/slideLayout65.xml.rels" ContentType="application/vnd.openxmlformats-package.relationships+xml"/>
  <Override PartName="/ppt/slideLayouts/_rels/slideLayout74.xml.rels" ContentType="application/vnd.openxmlformats-package.relationships+xml"/>
  <Override PartName="/ppt/slideLayouts/_rels/slideLayout58.xml.rels" ContentType="application/vnd.openxmlformats-package.relationships+xml"/>
  <Override PartName="/ppt/slideLayouts/_rels/slideLayout82.xml.rels" ContentType="application/vnd.openxmlformats-package.relationships+xml"/>
  <Override PartName="/ppt/slideLayouts/_rels/slideLayout56.xml.rels" ContentType="application/vnd.openxmlformats-package.relationships+xml"/>
  <Override PartName="/ppt/slideLayouts/_rels/slideLayout60.xml.rels" ContentType="application/vnd.openxmlformats-package.relationships+xml"/>
  <Override PartName="/ppt/slideLayouts/_rels/slideLayout75.xml.rels" ContentType="application/vnd.openxmlformats-package.relationships+xml"/>
  <Override PartName="/ppt/slideLayouts/_rels/slideLayout80.xml.rels" ContentType="application/vnd.openxmlformats-package.relationships+xml"/>
  <Override PartName="/ppt/slideLayouts/_rels/slideLayout64.xml.rels" ContentType="application/vnd.openxmlformats-package.relationships+xml"/>
  <Override PartName="/ppt/slideLayouts/_rels/slideLayout69.xml.rels" ContentType="application/vnd.openxmlformats-package.relationships+xml"/>
  <Override PartName="/ppt/slideLayouts/_rels/slideLayout73.xml.rels" ContentType="application/vnd.openxmlformats-package.relationships+xml"/>
  <Override PartName="/ppt/slideLayouts/_rels/slideLayout78.xml.rels" ContentType="application/vnd.openxmlformats-package.relationships+xml"/>
  <Override PartName="/ppt/slideLayouts/_rels/slideLayout68.xml.rels" ContentType="application/vnd.openxmlformats-package.relationships+xml"/>
  <Override PartName="/ppt/slideLayouts/_rels/slideLayout72.xml.rels" ContentType="application/vnd.openxmlformats-package.relationships+xml"/>
  <Override PartName="/ppt/slideLayouts/_rels/slideLayout77.xml.rels" ContentType="application/vnd.openxmlformats-package.relationships+xml"/>
  <Override PartName="/ppt/slideLayouts/_rels/slideLayout67.xml.rels" ContentType="application/vnd.openxmlformats-package.relationships+xml"/>
  <Override PartName="/ppt/slideLayouts/_rels/slideLayout71.xml.rels" ContentType="application/vnd.openxmlformats-package.relationships+xml"/>
  <Override PartName="/ppt/slideLayouts/_rels/slideLayout26.xml.rels" ContentType="application/vnd.openxmlformats-package.relationships+xml"/>
  <Override PartName="/ppt/slideLayouts/_rels/slideLayout11.xml.rels" ContentType="application/vnd.openxmlformats-package.relationships+xml"/>
  <Override PartName="/ppt/slideLayouts/_rels/slideLayout25.xml.rels" ContentType="application/vnd.openxmlformats-package.relationships+xml"/>
  <Override PartName="/ppt/slideLayouts/_rels/slideLayout59.xml.rels" ContentType="application/vnd.openxmlformats-package.relationships+xml"/>
  <Override PartName="/ppt/slideLayouts/_rels/slideLayout10.xml.rels" ContentType="application/vnd.openxmlformats-package.relationships+xml"/>
  <Override PartName="/ppt/slideLayouts/_rels/slideLayout32.xml.rels" ContentType="application/vnd.openxmlformats-package.relationships+xml"/>
  <Override PartName="/ppt/slideLayouts/_rels/slideLayout15.xml.rels" ContentType="application/vnd.openxmlformats-package.relationships+xml"/>
  <Override PartName="/ppt/slideLayouts/_rels/slideLayout24.xml.rels" ContentType="application/vnd.openxmlformats-package.relationships+xml"/>
  <Override PartName="/ppt/slideLayouts/_rels/slideLayout66.xml.rels" ContentType="application/vnd.openxmlformats-package.relationships+xml"/>
  <Override PartName="/ppt/slideLayouts/_rels/slideLayout70.xml.rels" ContentType="application/vnd.openxmlformats-package.relationships+xml"/>
  <Override PartName="/ppt/slideLayouts/slideLayout56.xml" ContentType="application/vnd.openxmlformats-officedocument.presentationml.slideLayout+xml"/>
  <Override PartName="/ppt/slideLayouts/slideLayout55.xml" ContentType="application/vnd.openxmlformats-officedocument.presentationml.slideLayout+xml"/>
  <Override PartName="/ppt/slideLayouts/slideLayout54.xml" ContentType="application/vnd.openxmlformats-officedocument.presentationml.slideLayout+xml"/>
  <Override PartName="/ppt/slideLayouts/slideLayout53.xml" ContentType="application/vnd.openxmlformats-officedocument.presentationml.slideLayout+xml"/>
  <Override PartName="/ppt/slideLayouts/slideLayout52.xml" ContentType="application/vnd.openxmlformats-officedocument.presentationml.slideLayout+xml"/>
  <Override PartName="/ppt/slideLayouts/slideLayout51.xml" ContentType="application/vnd.openxmlformats-officedocument.presentationml.slideLayout+xml"/>
  <Override PartName="/ppt/slideLayouts/slideLayout50.xml" ContentType="application/vnd.openxmlformats-officedocument.presentationml.slideLayout+xml"/>
  <Override PartName="/ppt/slideLayouts/slideLayout46.xml" ContentType="application/vnd.openxmlformats-officedocument.presentationml.slideLayout+xml"/>
  <Override PartName="/ppt/slideLayouts/slideLayout8.xml" ContentType="application/vnd.openxmlformats-officedocument.presentationml.slideLayout+xml"/>
  <Override PartName="/ppt/slideLayouts/slideLayout45.xml" ContentType="application/vnd.openxmlformats-officedocument.presentationml.slideLayout+xml"/>
  <Override PartName="/ppt/slideLayouts/slideLayout7.xml" ContentType="application/vnd.openxmlformats-officedocument.presentationml.slideLayout+xml"/>
  <Override PartName="/ppt/slideLayouts/slideLayout44.xml" ContentType="application/vnd.openxmlformats-officedocument.presentationml.slideLayout+xml"/>
  <Override PartName="/ppt/slideLayouts/slideLayout6.xml" ContentType="application/vnd.openxmlformats-officedocument.presentationml.slideLayout+xml"/>
  <Override PartName="/ppt/slideLayouts/slideLayout43.xml" ContentType="application/vnd.openxmlformats-officedocument.presentationml.slideLayout+xml"/>
  <Override PartName="/ppt/slideLayouts/slideLayout5.xml" ContentType="application/vnd.openxmlformats-officedocument.presentationml.slideLayout+xml"/>
  <Override PartName="/ppt/slideLayouts/slideLayout42.xml" ContentType="application/vnd.openxmlformats-officedocument.presentationml.slideLayout+xml"/>
  <Override PartName="/ppt/slideLayouts/slideLayout4.xml" ContentType="application/vnd.openxmlformats-officedocument.presentationml.slideLayout+xml"/>
  <Override PartName="/ppt/slideLayouts/slideLayout41.xml" ContentType="application/vnd.openxmlformats-officedocument.presentationml.slideLayout+xml"/>
  <Override PartName="/ppt/slideLayouts/slideLayout3.xml" ContentType="application/vnd.openxmlformats-officedocument.presentationml.slideLayout+xml"/>
  <Override PartName="/ppt/slideLayouts/slideLayout40.xml" ContentType="application/vnd.openxmlformats-officedocument.presentationml.slideLayout+xml"/>
  <Override PartName="/ppt/slideLayouts/slideLayout2.xml" ContentType="application/vnd.openxmlformats-officedocument.presentationml.slideLayout+xml"/>
  <Override PartName="/ppt/slideLayouts/slideLayout39.xml" ContentType="application/vnd.openxmlformats-officedocument.presentationml.slideLayout+xml"/>
  <Override PartName="/ppt/slideLayouts/slideLayout38.xml" ContentType="application/vnd.openxmlformats-officedocument.presentationml.slideLayout+xml"/>
  <Override PartName="/ppt/slideLayouts/slideLayout37.xml" ContentType="application/vnd.openxmlformats-officedocument.presentationml.slideLayout+xml"/>
  <Override PartName="/ppt/slideLayouts/slideLayout36.xml" ContentType="application/vnd.openxmlformats-officedocument.presentationml.slideLayout+xml"/>
  <Override PartName="/ppt/slideLayouts/slideLayout17.xml" ContentType="application/vnd.openxmlformats-officedocument.presentationml.slideLayout+xml"/>
  <Override PartName="/ppt/slideLayouts/slideLayout82.xml" ContentType="application/vnd.openxmlformats-officedocument.presentationml.slideLayout+xml"/>
  <Override PartName="/ppt/slideLayouts/slideLayout14.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28.xml" ContentType="application/vnd.openxmlformats-officedocument.presentationml.slideLayout+xml"/>
  <Override PartName="/ppt/slideLayouts/slideLayout70.xml" ContentType="application/vnd.openxmlformats-officedocument.presentationml.slideLayout+xml"/>
  <Override PartName="/ppt/slideLayouts/slideLayout65.xml" ContentType="application/vnd.openxmlformats-officedocument.presentationml.slideLayout+xml"/>
  <Override PartName="/ppt/slideLayouts/slideLayout29.xml" ContentType="application/vnd.openxmlformats-officedocument.presentationml.slideLayout+xml"/>
  <Override PartName="/ppt/slideLayouts/slideLayout71.xml" ContentType="application/vnd.openxmlformats-officedocument.presentationml.slideLayout+xml"/>
  <Override PartName="/ppt/slideLayouts/slideLayout66.xml" ContentType="application/vnd.openxmlformats-officedocument.presentationml.slideLayout+xml"/>
  <Override PartName="/ppt/slideLayouts/slideLayout16.xml" ContentType="application/vnd.openxmlformats-officedocument.presentationml.slideLayout+xml"/>
  <Override PartName="/ppt/slideLayouts/slideLayout81.xml" ContentType="application/vnd.openxmlformats-officedocument.presentationml.slideLayout+xml"/>
  <Override PartName="/ppt/slideLayouts/slideLayout79.xml" ContentType="application/vnd.openxmlformats-officedocument.presentationml.slideLayout+xml"/>
  <Override PartName="/ppt/slideLayouts/slideLayout67.xml" ContentType="application/vnd.openxmlformats-officedocument.presentationml.slideLayout+xml"/>
  <Override PartName="/ppt/slideLayouts/slideLayout30.xml" ContentType="application/vnd.openxmlformats-officedocument.presentationml.slideLayout+xml"/>
  <Override PartName="/ppt/slideLayouts/slideLayout15.xml" ContentType="application/vnd.openxmlformats-officedocument.presentationml.slideLayout+xml"/>
  <Override PartName="/ppt/slideLayouts/slideLayout80.xml" ContentType="application/vnd.openxmlformats-officedocument.presentationml.slideLayout+xml"/>
  <Override PartName="/ppt/slideLayouts/slideLayout78.xml" ContentType="application/vnd.openxmlformats-officedocument.presentationml.slideLayout+xml"/>
  <Override PartName="/ppt/slideLayouts/slideLayout77.xml" ContentType="application/vnd.openxmlformats-officedocument.presentationml.slideLayout+xml"/>
  <Override PartName="/ppt/slideLayouts/slideLayout76.xml" ContentType="application/vnd.openxmlformats-officedocument.presentationml.slideLayout+xml"/>
  <Override PartName="/ppt/slideLayouts/slideLayout75.xml" ContentType="application/vnd.openxmlformats-officedocument.presentationml.slideLayout+xml"/>
  <Override PartName="/ppt/slideLayouts/slideLayout74.xml" ContentType="application/vnd.openxmlformats-officedocument.presentationml.slideLayout+xml"/>
  <Override PartName="/ppt/slideLayouts/slideLayout73.xml" ContentType="application/vnd.openxmlformats-officedocument.presentationml.slideLayout+xml"/>
  <Override PartName="/ppt/slideLayouts/slideLayout72.xml" ContentType="application/vnd.openxmlformats-officedocument.presentationml.slideLayout+xml"/>
  <Override PartName="/ppt/slideLayouts/slideLayout69.xml" ContentType="application/vnd.openxmlformats-officedocument.presentationml.slideLayout+xml"/>
  <Override PartName="/ppt/slideLayouts/slideLayout32.xml" ContentType="application/vnd.openxmlformats-officedocument.presentationml.slideLayout+xml"/>
  <Override PartName="/ppt/slideLayouts/slideLayout68.xml" ContentType="application/vnd.openxmlformats-officedocument.presentationml.slideLayout+xml"/>
  <Override PartName="/ppt/slideLayouts/slideLayout31.xml" ContentType="application/vnd.openxmlformats-officedocument.presentationml.slideLayout+xml"/>
  <Override PartName="/ppt/slideLayouts/slideLayout1.xml" ContentType="application/vnd.openxmlformats-officedocument.presentationml.slideLayout+xml"/>
  <Override PartName="/ppt/slideLayouts/slideLayout21.xml" ContentType="application/vnd.openxmlformats-officedocument.presentationml.slideLayout+xml"/>
  <Override PartName="/ppt/slideLayouts/slideLayout58.xml" ContentType="application/vnd.openxmlformats-officedocument.presentationml.slideLayout+xml"/>
  <Override PartName="/ppt/slideLayouts/slideLayout20.xml" ContentType="application/vnd.openxmlformats-officedocument.presentationml.slideLayout+xml"/>
  <Override PartName="/ppt/slideLayouts/slideLayout57.xml" ContentType="application/vnd.openxmlformats-officedocument.presentationml.slideLayout+xml"/>
  <Override PartName="/ppt/slideLayouts/slideLayout18.xml" ContentType="application/vnd.openxmlformats-officedocument.presentationml.slideLayout+xml"/>
  <Override PartName="/ppt/slideLayouts/slideLayout83.xml" ContentType="application/vnd.openxmlformats-officedocument.presentationml.slideLayout+xml"/>
  <Override PartName="/ppt/slideLayouts/slideLayout22.xml" ContentType="application/vnd.openxmlformats-officedocument.presentationml.slideLayout+xml"/>
  <Override PartName="/ppt/slideLayouts/slideLayout59.xml" ContentType="application/vnd.openxmlformats-officedocument.presentationml.slideLayout+xml"/>
  <Override PartName="/ppt/slideLayouts/slideLayout19.xml" ContentType="application/vnd.openxmlformats-officedocument.presentationml.slideLayout+xml"/>
  <Override PartName="/ppt/slideLayouts/slideLayout84.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47.xml" ContentType="application/vnd.openxmlformats-officedocument.presentationml.slideLayout+xml"/>
  <Override PartName="/ppt/slideLayouts/slideLayout11.xml" ContentType="application/vnd.openxmlformats-officedocument.presentationml.slideLayout+xml"/>
  <Override PartName="/ppt/slideLayouts/slideLayout48.xml" ContentType="application/vnd.openxmlformats-officedocument.presentationml.slideLayout+xml"/>
  <Override PartName="/ppt/slideLayouts/slideLayout12.xml" ContentType="application/vnd.openxmlformats-officedocument.presentationml.slideLayout+xml"/>
  <Override PartName="/ppt/slideLayouts/slideLayout49.xml" ContentType="application/vnd.openxmlformats-officedocument.presentationml.slideLayout+xml"/>
  <Override PartName="/ppt/slideLayouts/slideLayout13.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presProps.xml" ContentType="application/vnd.openxmlformats-officedocument.presentationml.presProps+xml"/>
  <Override PartName="/ppt/notesMasters/_rels/notesMaster1.xml.rels" ContentType="application/vnd.openxmlformats-package.relationships+xml"/>
  <Override PartName="/ppt/notesMasters/notesMaster1.xml" ContentType="application/vnd.openxmlformats-officedocument.presentationml.notesMaster+xml"/>
  <Override PartName="/ppt/slides/_rels/slide8.xml.rels" ContentType="application/vnd.openxmlformats-package.relationships+xml"/>
  <Override PartName="/ppt/slides/_rels/slide9.xml.rels" ContentType="application/vnd.openxmlformats-package.relationships+xml"/>
  <Override PartName="/ppt/slides/_rels/slide13.xml.rels" ContentType="application/vnd.openxmlformats-package.relationships+xml"/>
  <Override PartName="/ppt/slides/_rels/slide12.xml.rels" ContentType="application/vnd.openxmlformats-package.relationships+xml"/>
  <Override PartName="/ppt/slides/_rels/slide15.xml.rels" ContentType="application/vnd.openxmlformats-package.relationships+xml"/>
  <Override PartName="/ppt/slides/_rels/slide14.xml.rels" ContentType="application/vnd.openxmlformats-package.relationships+xml"/>
  <Override PartName="/ppt/slides/_rels/slide11.xml.rels" ContentType="application/vnd.openxmlformats-package.relationships+xml"/>
  <Override PartName="/ppt/slides/_rels/slide1.xml.rels" ContentType="application/vnd.openxmlformats-package.relationships+xml"/>
  <Override PartName="/ppt/slides/_rels/slide4.xml.rels" ContentType="application/vnd.openxmlformats-package.relationships+xml"/>
  <Override PartName="/ppt/slides/_rels/slide2.xml.rels" ContentType="application/vnd.openxmlformats-package.relationships+xml"/>
  <Override PartName="/ppt/slides/_rels/slide5.xml.rels" ContentType="application/vnd.openxmlformats-package.relationships+xml"/>
  <Override PartName="/ppt/slides/_rels/slide3.xml.rels" ContentType="application/vnd.openxmlformats-package.relationships+xml"/>
  <Override PartName="/ppt/slides/_rels/slide6.xml.rels" ContentType="application/vnd.openxmlformats-package.relationships+xml"/>
  <Override PartName="/ppt/slides/_rels/slide7.xml.rels" ContentType="application/vnd.openxmlformats-package.relationships+xml"/>
  <Override PartName="/ppt/slides/_rels/slide10.xml.rels" ContentType="application/vnd.openxmlformats-package.relationships+xml"/>
  <Override PartName="/ppt/slides/slide13.xml" ContentType="application/vnd.openxmlformats-officedocument.presentationml.slide+xml"/>
  <Override PartName="/ppt/slides/slide15.xml" ContentType="application/vnd.openxmlformats-officedocument.presentationml.slide+xml"/>
  <Override PartName="/ppt/slides/slide14.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10.xml" ContentType="application/vnd.openxmlformats-officedocument.presentationml.slide+xml"/>
  <Override PartName="/ppt/slides/slide8.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9.xml" ContentType="application/vnd.openxmlformats-officedocument.presentationml.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 id="2147483674" r:id="rId4"/>
    <p:sldMasterId id="2147483687" r:id="rId5"/>
    <p:sldMasterId id="2147483700" r:id="rId6"/>
    <p:sldMasterId id="2147483713" r:id="rId7"/>
    <p:sldMasterId id="2147483726" r:id="rId8"/>
  </p:sldMasterIdLst>
  <p:notesMasterIdLst>
    <p:notesMasterId r:id="rId9"/>
  </p:notesMasterIdLst>
  <p:sldIdLst>
    <p:sldId id="256" r:id="rId10"/>
    <p:sldId id="257" r:id="rId11"/>
    <p:sldId id="258" r:id="rId12"/>
    <p:sldId id="259" r:id="rId13"/>
    <p:sldId id="260" r:id="rId14"/>
    <p:sldId id="261" r:id="rId15"/>
    <p:sldId id="262" r:id="rId16"/>
    <p:sldId id="263" r:id="rId17"/>
    <p:sldId id="264" r:id="rId18"/>
    <p:sldId id="265" r:id="rId19"/>
    <p:sldId id="266" r:id="rId20"/>
    <p:sldId id="267" r:id="rId21"/>
    <p:sldId id="268" r:id="rId22"/>
    <p:sldId id="269" r:id="rId23"/>
    <p:sldId id="270" r:id="rId24"/>
  </p:sldIdLst>
  <p:sldSz cx="9144000" cy="6858000"/>
  <p:notesSz cx="7772400" cy="10058400"/>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slideMaster" Target="slideMasters/slideMaster4.xml"/><Relationship Id="rId6" Type="http://schemas.openxmlformats.org/officeDocument/2006/relationships/slideMaster" Target="slideMasters/slideMaster5.xml"/><Relationship Id="rId7" Type="http://schemas.openxmlformats.org/officeDocument/2006/relationships/slideMaster" Target="slideMasters/slideMaster6.xml"/><Relationship Id="rId8" Type="http://schemas.openxmlformats.org/officeDocument/2006/relationships/slideMaster" Target="slideMasters/slideMaster7.xml"/><Relationship Id="rId9" Type="http://schemas.openxmlformats.org/officeDocument/2006/relationships/notesMaster" Target="notesMasters/notesMaster1.xml"/><Relationship Id="rId10" Type="http://schemas.openxmlformats.org/officeDocument/2006/relationships/slide" Target="slides/slide1.xml"/><Relationship Id="rId11" Type="http://schemas.openxmlformats.org/officeDocument/2006/relationships/slide" Target="slides/slide2.xml"/><Relationship Id="rId12" Type="http://schemas.openxmlformats.org/officeDocument/2006/relationships/slide" Target="slides/slide3.xml"/><Relationship Id="rId13" Type="http://schemas.openxmlformats.org/officeDocument/2006/relationships/slide" Target="slides/slide4.xml"/><Relationship Id="rId14" Type="http://schemas.openxmlformats.org/officeDocument/2006/relationships/slide" Target="slides/slide5.xml"/><Relationship Id="rId15" Type="http://schemas.openxmlformats.org/officeDocument/2006/relationships/slide" Target="slides/slide6.xml"/><Relationship Id="rId16" Type="http://schemas.openxmlformats.org/officeDocument/2006/relationships/slide" Target="slides/slide7.xml"/><Relationship Id="rId17" Type="http://schemas.openxmlformats.org/officeDocument/2006/relationships/slide" Target="slides/slide8.xml"/><Relationship Id="rId18" Type="http://schemas.openxmlformats.org/officeDocument/2006/relationships/slide" Target="slides/slide9.xml"/><Relationship Id="rId19" Type="http://schemas.openxmlformats.org/officeDocument/2006/relationships/slide" Target="slides/slide10.xml"/><Relationship Id="rId20" Type="http://schemas.openxmlformats.org/officeDocument/2006/relationships/slide" Target="slides/slide11.xml"/><Relationship Id="rId21" Type="http://schemas.openxmlformats.org/officeDocument/2006/relationships/slide" Target="slides/slide12.xml"/><Relationship Id="rId22" Type="http://schemas.openxmlformats.org/officeDocument/2006/relationships/slide" Target="slides/slide13.xml"/><Relationship Id="rId23" Type="http://schemas.openxmlformats.org/officeDocument/2006/relationships/slide" Target="slides/slide14.xml"/><Relationship Id="rId24" Type="http://schemas.openxmlformats.org/officeDocument/2006/relationships/slide" Target="slides/slide15.xml"/><Relationship Id="rId25" Type="http://schemas.openxmlformats.org/officeDocument/2006/relationships/presProps" Target="presProps.xml"/>
</Relationships>
</file>

<file path=ppt/notesMasters/_rels/notesMaster1.xml.rels><?xml version="1.0" encoding="UTF-8"?>
<Relationships xmlns="http://schemas.openxmlformats.org/package/2006/relationships"><Relationship Id="rId1" Type="http://schemas.openxmlformats.org/officeDocument/2006/relationships/theme" Target="../theme/theme8.xml"/>
</Relationships>
</file>

<file path=ppt/notesMasters/notesMaster1.xml><?xml version="1.0" encoding="utf-8"?>
<p:notes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23" name="PlaceHolder 1"/>
          <p:cNvSpPr>
            <a:spLocks noGrp="1"/>
          </p:cNvSpPr>
          <p:nvPr>
            <p:ph type="sldImg"/>
          </p:nvPr>
        </p:nvSpPr>
        <p:spPr>
          <a:xfrm>
            <a:off x="533520" y="764280"/>
            <a:ext cx="6704640" cy="3771360"/>
          </a:xfrm>
          <a:prstGeom prst="rect">
            <a:avLst/>
          </a:prstGeom>
          <a:noFill/>
          <a:ln w="0">
            <a:noFill/>
          </a:ln>
        </p:spPr>
        <p:txBody>
          <a:bodyPr lIns="0" rIns="0" tIns="0" bIns="0" anchor="ctr">
            <a:noAutofit/>
          </a:bodyPr>
          <a:p>
            <a:pPr algn="ctr"/>
            <a:r>
              <a:rPr b="0" lang="en-US" sz="4400" spc="-1" strike="noStrike">
                <a:solidFill>
                  <a:srgbClr val="000000"/>
                </a:solidFill>
                <a:latin typeface="Arial"/>
              </a:rPr>
              <a:t>Click to move the slide</a:t>
            </a:r>
            <a:endParaRPr b="0" lang="en-US" sz="4400" spc="-1" strike="noStrike">
              <a:solidFill>
                <a:srgbClr val="000000"/>
              </a:solidFill>
              <a:latin typeface="Arial"/>
            </a:endParaRPr>
          </a:p>
        </p:txBody>
      </p:sp>
      <p:sp>
        <p:nvSpPr>
          <p:cNvPr id="324" name="PlaceHolder 2"/>
          <p:cNvSpPr>
            <a:spLocks noGrp="1"/>
          </p:cNvSpPr>
          <p:nvPr>
            <p:ph type="body"/>
          </p:nvPr>
        </p:nvSpPr>
        <p:spPr>
          <a:xfrm>
            <a:off x="777240" y="4777560"/>
            <a:ext cx="6217560" cy="4525920"/>
          </a:xfrm>
          <a:prstGeom prst="rect">
            <a:avLst/>
          </a:prstGeom>
          <a:noFill/>
          <a:ln w="0">
            <a:noFill/>
          </a:ln>
        </p:spPr>
        <p:txBody>
          <a:bodyPr lIns="0" rIns="0" tIns="0" bIns="0" anchor="t">
            <a:noAutofit/>
          </a:bodyPr>
          <a:p>
            <a:pPr marL="216000" indent="0">
              <a:buNone/>
            </a:pPr>
            <a:r>
              <a:rPr b="0" lang="en-US" sz="2000" spc="-1" strike="noStrike">
                <a:solidFill>
                  <a:srgbClr val="000000"/>
                </a:solidFill>
                <a:latin typeface="Arial"/>
              </a:rPr>
              <a:t>Click to edit the notes format</a:t>
            </a:r>
            <a:endParaRPr b="0" lang="en-US" sz="2000" spc="-1" strike="noStrike">
              <a:solidFill>
                <a:srgbClr val="000000"/>
              </a:solidFill>
              <a:latin typeface="Arial"/>
            </a:endParaRPr>
          </a:p>
        </p:txBody>
      </p:sp>
      <p:sp>
        <p:nvSpPr>
          <p:cNvPr id="325" name="PlaceHolder 3"/>
          <p:cNvSpPr>
            <a:spLocks noGrp="1"/>
          </p:cNvSpPr>
          <p:nvPr>
            <p:ph type="hdr"/>
          </p:nvPr>
        </p:nvSpPr>
        <p:spPr>
          <a:xfrm>
            <a:off x="0" y="0"/>
            <a:ext cx="3372840" cy="502560"/>
          </a:xfrm>
          <a:prstGeom prst="rect">
            <a:avLst/>
          </a:prstGeom>
          <a:noFill/>
          <a:ln w="0">
            <a:noFill/>
          </a:ln>
        </p:spPr>
        <p:txBody>
          <a:bodyPr lIns="0" rIns="0" tIns="0" bIns="0" anchor="t">
            <a:noAutofit/>
          </a:bodyPr>
          <a:p>
            <a:pPr indent="0">
              <a:buNone/>
            </a:pPr>
            <a:r>
              <a:rPr b="0" lang="en-US" sz="1400" spc="-1" strike="noStrike">
                <a:solidFill>
                  <a:srgbClr val="000000"/>
                </a:solidFill>
                <a:latin typeface="Times New Roman"/>
              </a:rPr>
              <a:t>&lt;header&gt;</a:t>
            </a:r>
            <a:endParaRPr b="0" lang="en-US" sz="1400" spc="-1" strike="noStrike">
              <a:solidFill>
                <a:srgbClr val="000000"/>
              </a:solidFill>
              <a:latin typeface="Times New Roman"/>
            </a:endParaRPr>
          </a:p>
        </p:txBody>
      </p:sp>
      <p:sp>
        <p:nvSpPr>
          <p:cNvPr id="326" name="PlaceHolder 4"/>
          <p:cNvSpPr>
            <a:spLocks noGrp="1"/>
          </p:cNvSpPr>
          <p:nvPr>
            <p:ph type="dt" idx="1"/>
          </p:nvPr>
        </p:nvSpPr>
        <p:spPr>
          <a:xfrm>
            <a:off x="4399200" y="0"/>
            <a:ext cx="3372840" cy="502560"/>
          </a:xfrm>
          <a:prstGeom prst="rect">
            <a:avLst/>
          </a:prstGeom>
          <a:noFill/>
          <a:ln w="0">
            <a:noFill/>
          </a:ln>
        </p:spPr>
        <p:txBody>
          <a:bodyPr lIns="0" rIns="0" tIns="0" bIns="0" anchor="t">
            <a:noAutofit/>
          </a:bodyPr>
          <a:lstStyle>
            <a:lvl1pPr indent="0" algn="r">
              <a:buNone/>
              <a:defRPr b="0" lang="en-US" sz="1400" spc="-1" strike="noStrike">
                <a:solidFill>
                  <a:srgbClr val="000000"/>
                </a:solidFill>
                <a:latin typeface="Times New Roman"/>
              </a:defRPr>
            </a:lvl1pPr>
          </a:lstStyle>
          <a:p>
            <a:pPr indent="0" algn="r">
              <a:buNone/>
            </a:pPr>
            <a:r>
              <a:rPr b="0" lang="en-US" sz="1400" spc="-1" strike="noStrike">
                <a:solidFill>
                  <a:srgbClr val="000000"/>
                </a:solidFill>
                <a:latin typeface="Times New Roman"/>
              </a:rPr>
              <a:t>&lt;date/time&gt;</a:t>
            </a:r>
            <a:endParaRPr b="0" lang="en-US" sz="1400" spc="-1" strike="noStrike">
              <a:solidFill>
                <a:srgbClr val="000000"/>
              </a:solidFill>
              <a:latin typeface="Times New Roman"/>
            </a:endParaRPr>
          </a:p>
        </p:txBody>
      </p:sp>
      <p:sp>
        <p:nvSpPr>
          <p:cNvPr id="327" name="PlaceHolder 5"/>
          <p:cNvSpPr>
            <a:spLocks noGrp="1"/>
          </p:cNvSpPr>
          <p:nvPr>
            <p:ph type="ftr" idx="2"/>
          </p:nvPr>
        </p:nvSpPr>
        <p:spPr>
          <a:xfrm>
            <a:off x="0" y="9555480"/>
            <a:ext cx="3372840" cy="502560"/>
          </a:xfrm>
          <a:prstGeom prst="rect">
            <a:avLst/>
          </a:prstGeom>
          <a:noFill/>
          <a:ln w="0">
            <a:noFill/>
          </a:ln>
        </p:spPr>
        <p:txBody>
          <a:bodyPr lIns="0" rIns="0" tIns="0" bIns="0" anchor="b">
            <a:noAutofit/>
          </a:bodyPr>
          <a:lstStyle>
            <a:lvl1pPr indent="0">
              <a:buNone/>
              <a:defRPr b="0" lang="en-US" sz="1400" spc="-1" strike="noStrike">
                <a:solidFill>
                  <a:srgbClr val="000000"/>
                </a:solidFill>
                <a:latin typeface="Times New Roman"/>
              </a:defRPr>
            </a:lvl1pPr>
          </a:lstStyle>
          <a:p>
            <a:pPr indent="0">
              <a:buNone/>
            </a:pPr>
            <a:r>
              <a:rPr b="0" lang="en-US" sz="1400" spc="-1" strike="noStrike">
                <a:solidFill>
                  <a:srgbClr val="000000"/>
                </a:solidFill>
                <a:latin typeface="Times New Roman"/>
              </a:rPr>
              <a:t>&lt;footer&gt;</a:t>
            </a:r>
            <a:endParaRPr b="0" lang="en-US" sz="1400" spc="-1" strike="noStrike">
              <a:solidFill>
                <a:srgbClr val="000000"/>
              </a:solidFill>
              <a:latin typeface="Times New Roman"/>
            </a:endParaRPr>
          </a:p>
        </p:txBody>
      </p:sp>
      <p:sp>
        <p:nvSpPr>
          <p:cNvPr id="328" name="PlaceHolder 6"/>
          <p:cNvSpPr>
            <a:spLocks noGrp="1"/>
          </p:cNvSpPr>
          <p:nvPr>
            <p:ph type="sldNum" idx="3"/>
          </p:nvPr>
        </p:nvSpPr>
        <p:spPr>
          <a:xfrm>
            <a:off x="4399200" y="9555480"/>
            <a:ext cx="3372840" cy="502560"/>
          </a:xfrm>
          <a:prstGeom prst="rect">
            <a:avLst/>
          </a:prstGeom>
          <a:noFill/>
          <a:ln w="0">
            <a:noFill/>
          </a:ln>
        </p:spPr>
        <p:txBody>
          <a:bodyPr lIns="0" rIns="0" tIns="0" bIns="0" anchor="b">
            <a:noAutofit/>
          </a:bodyPr>
          <a:lstStyle>
            <a:lvl1pPr indent="0" algn="r">
              <a:buNone/>
              <a:defRPr b="0" lang="en-US" sz="1400" spc="-1" strike="noStrike">
                <a:solidFill>
                  <a:srgbClr val="000000"/>
                </a:solidFill>
                <a:latin typeface="Times New Roman"/>
              </a:defRPr>
            </a:lvl1pPr>
          </a:lstStyle>
          <a:p>
            <a:pPr indent="0" algn="r">
              <a:buNone/>
            </a:pPr>
            <a:fld id="{DC4544C2-BF99-4B11-ABAB-2EE8FB407F46}" type="slidenum">
              <a:rPr b="0" lang="en-US" sz="1400" spc="-1" strike="noStrike">
                <a:solidFill>
                  <a:srgbClr val="000000"/>
                </a:solidFill>
                <a:latin typeface="Times New Roman"/>
              </a:rPr>
              <a:t>&lt;number&gt;</a:t>
            </a:fld>
            <a:endParaRPr b="0" lang="en-US" sz="1400" spc="-1" strike="noStrike">
              <a:solidFill>
                <a:srgbClr val="000000"/>
              </a:solidFill>
              <a:latin typeface="Times New Roman"/>
            </a:endParaRPr>
          </a:p>
        </p:txBody>
      </p:sp>
    </p:spTree>
  </p:cSld>
  <p:clrMap bg1="lt1" bg2="lt2" tx1="dk1" tx2="dk2" accent1="accent1" accent2="accent2" accent3="accent3" accent4="accent4" accent5="accent5" accent6="accent6" hlink="hlink" folHlink="folHlink"/>
</p:notesMaster>
</file>

<file path=ppt/notesSlides/_rels/notesSlide2.xml.rels><?xml version="1.0" encoding="UTF-8"?>
<Relationships xmlns="http://schemas.openxmlformats.org/package/2006/relationships"><Relationship Id="rId1" Type="http://schemas.openxmlformats.org/officeDocument/2006/relationships/slide" Target="../slides/slide2.xml"/><Relationship Id="rId2" Type="http://schemas.openxmlformats.org/officeDocument/2006/relationships/notesMaster" Target="../notesMasters/notesMaster1.xml"/>
</Relationships>
</file>

<file path=ppt/notesSlides/notesSlide2.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65" name="CustomShape 1"/>
          <p:cNvSpPr/>
          <p:nvPr/>
        </p:nvSpPr>
        <p:spPr>
          <a:xfrm>
            <a:off x="3288600" y="9736920"/>
            <a:ext cx="868320" cy="774720"/>
          </a:xfrm>
          <a:prstGeom prst="rect">
            <a:avLst/>
          </a:prstGeom>
          <a:noFill/>
          <a:ln w="0">
            <a:noFill/>
          </a:ln>
        </p:spPr>
        <p:style>
          <a:lnRef idx="0"/>
          <a:fillRef idx="0"/>
          <a:effectRef idx="0"/>
          <a:fontRef idx="minor"/>
        </p:style>
        <p:txBody>
          <a:bodyPr lIns="0" rIns="0" tIns="0" bIns="0" anchor="t">
            <a:noAutofit/>
          </a:bodyPr>
          <a:p>
            <a:pPr algn="r">
              <a:lnSpc>
                <a:spcPct val="100000"/>
              </a:lnSpc>
            </a:pPr>
            <a:fld id="{83A484E6-850D-45D1-AF19-5D6A0F63608A}" type="slidenum">
              <a:rPr b="0" lang="en-IE" sz="1300" spc="-1" strike="noStrike">
                <a:solidFill>
                  <a:srgbClr val="000000"/>
                </a:solidFill>
                <a:latin typeface="Times New Roman"/>
                <a:ea typeface="MS PGothic"/>
              </a:rPr>
              <a:t>&lt;number&gt;</a:t>
            </a:fld>
            <a:endParaRPr b="0" lang="en-US" sz="1300" spc="-1" strike="noStrike">
              <a:solidFill>
                <a:srgbClr val="000000"/>
              </a:solidFill>
              <a:latin typeface="Arial"/>
            </a:endParaRPr>
          </a:p>
        </p:txBody>
      </p:sp>
      <p:sp>
        <p:nvSpPr>
          <p:cNvPr id="366" name="PlaceHolder 1"/>
          <p:cNvSpPr>
            <a:spLocks noGrp="1"/>
          </p:cNvSpPr>
          <p:nvPr>
            <p:ph type="body"/>
          </p:nvPr>
        </p:nvSpPr>
        <p:spPr>
          <a:xfrm>
            <a:off x="1036080" y="4777200"/>
            <a:ext cx="5670720" cy="4496760"/>
          </a:xfrm>
          <a:prstGeom prst="rect">
            <a:avLst/>
          </a:prstGeom>
          <a:noFill/>
          <a:ln w="0">
            <a:noFill/>
          </a:ln>
        </p:spPr>
        <p:txBody>
          <a:bodyPr lIns="95760" rIns="95760" tIns="47160" bIns="47160" anchor="t">
            <a:noAutofit/>
          </a:bodyPr>
          <a:p>
            <a:pPr marL="216000" indent="0">
              <a:buNone/>
            </a:pPr>
            <a:endParaRPr b="0" lang="en-US" sz="1800" spc="-1" strike="noStrike">
              <a:solidFill>
                <a:srgbClr val="000000"/>
              </a:solidFill>
              <a:latin typeface="Arial"/>
            </a:endParaRPr>
          </a:p>
        </p:txBody>
      </p:sp>
      <p:sp>
        <p:nvSpPr>
          <p:cNvPr id="367" name="PlaceHolder 2"/>
          <p:cNvSpPr>
            <a:spLocks noGrp="1"/>
          </p:cNvSpPr>
          <p:nvPr>
            <p:ph type="sldImg"/>
          </p:nvPr>
        </p:nvSpPr>
        <p:spPr>
          <a:xfrm>
            <a:off x="1282680" y="760320"/>
            <a:ext cx="5182920" cy="3729240"/>
          </a:xfrm>
          <a:prstGeom prst="rect">
            <a:avLst/>
          </a:prstGeom>
          <a:ln w="0">
            <a:noFill/>
          </a:ln>
        </p:spPr>
      </p:sp>
    </p:spTree>
  </p:cSld>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7.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8.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9.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0.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1.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2.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4.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9.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0.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1.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2.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3.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4.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5.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6.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9.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0.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1.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2.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3.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4.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5.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6.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7.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8.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9.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0.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61.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2.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3.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4.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5.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6.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7.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8.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9.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0.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1.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2.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3.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4.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5.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6.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7.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8.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9.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0.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1.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2.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3.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4.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32"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3"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35"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6"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7"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8"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40"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41"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42"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43"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44"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45"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57"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59"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6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61"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62"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6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64"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6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66"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67"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68"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1"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70"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71"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72"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7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74"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75"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76"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7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78"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79"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8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81"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2"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3"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4"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8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86"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7"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8"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9"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90"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91"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2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03"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2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0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05"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0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07"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08"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0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3"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10"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3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1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12"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13"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14"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1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16"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17"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18"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1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20"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21"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22"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2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24"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25"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2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27"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28"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29"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30"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3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32"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33"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34"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35"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36"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37"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3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4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50"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3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5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52"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5"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5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54"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55"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5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4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57"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4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5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59"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0"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1"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6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63"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4"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5"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6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67"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8"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9"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7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71"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72"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7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74"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75"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76"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77"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7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79"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80"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81"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82"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83"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84"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5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9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96"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5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9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98"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5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9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00"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01"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5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20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5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203"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5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20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05"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06"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07"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5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0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09"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10"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11"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5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1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13"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14"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15"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5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1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17"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18"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5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1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20"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1"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2"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3"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8"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6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22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25"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6"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7"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8"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9"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30"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6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6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24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42"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6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24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44"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6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24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46"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47"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6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24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6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249"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6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25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51"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52"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53"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6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5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55"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56"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57"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6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5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59"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60"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61"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0"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1"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7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6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63"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64"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7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6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66"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67"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68"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69"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7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27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71"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72"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73"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74"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75"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76"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7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7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28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88"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7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28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90"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7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29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92"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93"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7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29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7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295"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7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29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97"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98"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99"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4"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5"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6"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8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30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301"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02"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03"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8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30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305"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06"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07"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8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30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309"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10"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8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1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312"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13"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14"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15"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8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1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317"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18"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19"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20"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21"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22"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8"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9"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0"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slideLayout" Target="../slideLayouts/slideLayout25.xml"/><Relationship Id="rId3" Type="http://schemas.openxmlformats.org/officeDocument/2006/relationships/slideLayout" Target="../slideLayouts/slideLayout26.xml"/><Relationship Id="rId4" Type="http://schemas.openxmlformats.org/officeDocument/2006/relationships/slideLayout" Target="../slideLayouts/slideLayout27.xml"/><Relationship Id="rId5" Type="http://schemas.openxmlformats.org/officeDocument/2006/relationships/slideLayout" Target="../slideLayouts/slideLayout28.xml"/><Relationship Id="rId6" Type="http://schemas.openxmlformats.org/officeDocument/2006/relationships/slideLayout" Target="../slideLayouts/slideLayout29.xml"/><Relationship Id="rId7" Type="http://schemas.openxmlformats.org/officeDocument/2006/relationships/slideLayout" Target="../slideLayouts/slideLayout30.xml"/><Relationship Id="rId8" Type="http://schemas.openxmlformats.org/officeDocument/2006/relationships/slideLayout" Target="../slideLayouts/slideLayout31.xml"/><Relationship Id="rId9" Type="http://schemas.openxmlformats.org/officeDocument/2006/relationships/slideLayout" Target="../slideLayouts/slideLayout32.xml"/><Relationship Id="rId10" Type="http://schemas.openxmlformats.org/officeDocument/2006/relationships/slideLayout" Target="../slideLayouts/slideLayout33.xml"/><Relationship Id="rId11" Type="http://schemas.openxmlformats.org/officeDocument/2006/relationships/slideLayout" Target="../slideLayouts/slideLayout34.xml"/><Relationship Id="rId12" Type="http://schemas.openxmlformats.org/officeDocument/2006/relationships/slideLayout" Target="../slideLayouts/slideLayout35.xml"/><Relationship Id="rId13" Type="http://schemas.openxmlformats.org/officeDocument/2006/relationships/slideLayout" Target="../slideLayouts/slideLayout36.xml"/>
</Relationships>
</file>

<file path=ppt/slideMasters/_rels/slideMaster4.xml.rels><?xml version="1.0" encoding="UTF-8"?>
<Relationships xmlns="http://schemas.openxmlformats.org/package/2006/relationships"><Relationship Id="rId1" Type="http://schemas.openxmlformats.org/officeDocument/2006/relationships/theme" Target="../theme/theme4.xml"/><Relationship Id="rId2" Type="http://schemas.openxmlformats.org/officeDocument/2006/relationships/slideLayout" Target="../slideLayouts/slideLayout37.xml"/><Relationship Id="rId3" Type="http://schemas.openxmlformats.org/officeDocument/2006/relationships/slideLayout" Target="../slideLayouts/slideLayout38.xml"/><Relationship Id="rId4" Type="http://schemas.openxmlformats.org/officeDocument/2006/relationships/slideLayout" Target="../slideLayouts/slideLayout39.xml"/><Relationship Id="rId5" Type="http://schemas.openxmlformats.org/officeDocument/2006/relationships/slideLayout" Target="../slideLayouts/slideLayout40.xml"/><Relationship Id="rId6" Type="http://schemas.openxmlformats.org/officeDocument/2006/relationships/slideLayout" Target="../slideLayouts/slideLayout41.xml"/><Relationship Id="rId7" Type="http://schemas.openxmlformats.org/officeDocument/2006/relationships/slideLayout" Target="../slideLayouts/slideLayout42.xml"/><Relationship Id="rId8" Type="http://schemas.openxmlformats.org/officeDocument/2006/relationships/slideLayout" Target="../slideLayouts/slideLayout43.xml"/><Relationship Id="rId9" Type="http://schemas.openxmlformats.org/officeDocument/2006/relationships/slideLayout" Target="../slideLayouts/slideLayout44.xml"/><Relationship Id="rId10" Type="http://schemas.openxmlformats.org/officeDocument/2006/relationships/slideLayout" Target="../slideLayouts/slideLayout45.xml"/><Relationship Id="rId11" Type="http://schemas.openxmlformats.org/officeDocument/2006/relationships/slideLayout" Target="../slideLayouts/slideLayout46.xml"/><Relationship Id="rId12" Type="http://schemas.openxmlformats.org/officeDocument/2006/relationships/slideLayout" Target="../slideLayouts/slideLayout47.xml"/><Relationship Id="rId13" Type="http://schemas.openxmlformats.org/officeDocument/2006/relationships/slideLayout" Target="../slideLayouts/slideLayout48.xml"/>
</Relationships>
</file>

<file path=ppt/slideMasters/_rels/slideMaster5.xml.rels><?xml version="1.0" encoding="UTF-8"?>
<Relationships xmlns="http://schemas.openxmlformats.org/package/2006/relationships"><Relationship Id="rId1" Type="http://schemas.openxmlformats.org/officeDocument/2006/relationships/theme" Target="../theme/theme5.xml"/><Relationship Id="rId2" Type="http://schemas.openxmlformats.org/officeDocument/2006/relationships/slideLayout" Target="../slideLayouts/slideLayout49.xml"/><Relationship Id="rId3" Type="http://schemas.openxmlformats.org/officeDocument/2006/relationships/slideLayout" Target="../slideLayouts/slideLayout50.xml"/><Relationship Id="rId4" Type="http://schemas.openxmlformats.org/officeDocument/2006/relationships/slideLayout" Target="../slideLayouts/slideLayout51.xml"/><Relationship Id="rId5" Type="http://schemas.openxmlformats.org/officeDocument/2006/relationships/slideLayout" Target="../slideLayouts/slideLayout52.xml"/><Relationship Id="rId6" Type="http://schemas.openxmlformats.org/officeDocument/2006/relationships/slideLayout" Target="../slideLayouts/slideLayout53.xml"/><Relationship Id="rId7" Type="http://schemas.openxmlformats.org/officeDocument/2006/relationships/slideLayout" Target="../slideLayouts/slideLayout54.xml"/><Relationship Id="rId8" Type="http://schemas.openxmlformats.org/officeDocument/2006/relationships/slideLayout" Target="../slideLayouts/slideLayout55.xml"/><Relationship Id="rId9" Type="http://schemas.openxmlformats.org/officeDocument/2006/relationships/slideLayout" Target="../slideLayouts/slideLayout56.xml"/><Relationship Id="rId10" Type="http://schemas.openxmlformats.org/officeDocument/2006/relationships/slideLayout" Target="../slideLayouts/slideLayout57.xml"/><Relationship Id="rId11" Type="http://schemas.openxmlformats.org/officeDocument/2006/relationships/slideLayout" Target="../slideLayouts/slideLayout58.xml"/><Relationship Id="rId12" Type="http://schemas.openxmlformats.org/officeDocument/2006/relationships/slideLayout" Target="../slideLayouts/slideLayout59.xml"/><Relationship Id="rId13" Type="http://schemas.openxmlformats.org/officeDocument/2006/relationships/slideLayout" Target="../slideLayouts/slideLayout60.xml"/>
</Relationships>
</file>

<file path=ppt/slideMasters/_rels/slideMaster6.xml.rels><?xml version="1.0" encoding="UTF-8"?>
<Relationships xmlns="http://schemas.openxmlformats.org/package/2006/relationships"><Relationship Id="rId1" Type="http://schemas.openxmlformats.org/officeDocument/2006/relationships/theme" Target="../theme/theme6.xml"/><Relationship Id="rId2" Type="http://schemas.openxmlformats.org/officeDocument/2006/relationships/slideLayout" Target="../slideLayouts/slideLayout61.xml"/><Relationship Id="rId3" Type="http://schemas.openxmlformats.org/officeDocument/2006/relationships/slideLayout" Target="../slideLayouts/slideLayout62.xml"/><Relationship Id="rId4" Type="http://schemas.openxmlformats.org/officeDocument/2006/relationships/slideLayout" Target="../slideLayouts/slideLayout63.xml"/><Relationship Id="rId5" Type="http://schemas.openxmlformats.org/officeDocument/2006/relationships/slideLayout" Target="../slideLayouts/slideLayout64.xml"/><Relationship Id="rId6" Type="http://schemas.openxmlformats.org/officeDocument/2006/relationships/slideLayout" Target="../slideLayouts/slideLayout65.xml"/><Relationship Id="rId7" Type="http://schemas.openxmlformats.org/officeDocument/2006/relationships/slideLayout" Target="../slideLayouts/slideLayout66.xml"/><Relationship Id="rId8" Type="http://schemas.openxmlformats.org/officeDocument/2006/relationships/slideLayout" Target="../slideLayouts/slideLayout67.xml"/><Relationship Id="rId9" Type="http://schemas.openxmlformats.org/officeDocument/2006/relationships/slideLayout" Target="../slideLayouts/slideLayout68.xml"/><Relationship Id="rId10" Type="http://schemas.openxmlformats.org/officeDocument/2006/relationships/slideLayout" Target="../slideLayouts/slideLayout69.xml"/><Relationship Id="rId11" Type="http://schemas.openxmlformats.org/officeDocument/2006/relationships/slideLayout" Target="../slideLayouts/slideLayout70.xml"/><Relationship Id="rId12" Type="http://schemas.openxmlformats.org/officeDocument/2006/relationships/slideLayout" Target="../slideLayouts/slideLayout71.xml"/><Relationship Id="rId13" Type="http://schemas.openxmlformats.org/officeDocument/2006/relationships/slideLayout" Target="../slideLayouts/slideLayout72.xml"/>
</Relationships>
</file>

<file path=ppt/slideMasters/_rels/slideMaster7.xml.rels><?xml version="1.0" encoding="UTF-8"?>
<Relationships xmlns="http://schemas.openxmlformats.org/package/2006/relationships"><Relationship Id="rId1" Type="http://schemas.openxmlformats.org/officeDocument/2006/relationships/theme" Target="../theme/theme7.xml"/><Relationship Id="rId2" Type="http://schemas.openxmlformats.org/officeDocument/2006/relationships/slideLayout" Target="../slideLayouts/slideLayout73.xml"/><Relationship Id="rId3" Type="http://schemas.openxmlformats.org/officeDocument/2006/relationships/slideLayout" Target="../slideLayouts/slideLayout74.xml"/><Relationship Id="rId4" Type="http://schemas.openxmlformats.org/officeDocument/2006/relationships/slideLayout" Target="../slideLayouts/slideLayout75.xml"/><Relationship Id="rId5" Type="http://schemas.openxmlformats.org/officeDocument/2006/relationships/slideLayout" Target="../slideLayouts/slideLayout76.xml"/><Relationship Id="rId6" Type="http://schemas.openxmlformats.org/officeDocument/2006/relationships/slideLayout" Target="../slideLayouts/slideLayout77.xml"/><Relationship Id="rId7" Type="http://schemas.openxmlformats.org/officeDocument/2006/relationships/slideLayout" Target="../slideLayouts/slideLayout78.xml"/><Relationship Id="rId8" Type="http://schemas.openxmlformats.org/officeDocument/2006/relationships/slideLayout" Target="../slideLayouts/slideLayout79.xml"/><Relationship Id="rId9" Type="http://schemas.openxmlformats.org/officeDocument/2006/relationships/slideLayout" Target="../slideLayouts/slideLayout80.xml"/><Relationship Id="rId10" Type="http://schemas.openxmlformats.org/officeDocument/2006/relationships/slideLayout" Target="../slideLayouts/slideLayout81.xml"/><Relationship Id="rId11" Type="http://schemas.openxmlformats.org/officeDocument/2006/relationships/slideLayout" Target="../slideLayouts/slideLayout82.xml"/><Relationship Id="rId12" Type="http://schemas.openxmlformats.org/officeDocument/2006/relationships/slideLayout" Target="../slideLayouts/slideLayout83.xml"/><Relationship Id="rId13" Type="http://schemas.openxmlformats.org/officeDocument/2006/relationships/slideLayout" Target="../slideLayouts/slideLayout84.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CustomShape 1"/>
          <p:cNvSpPr/>
          <p:nvPr/>
        </p:nvSpPr>
        <p:spPr>
          <a:xfrm>
            <a:off x="3095640" y="396000"/>
            <a:ext cx="5340960" cy="19188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802.15-24-0601-00</a:t>
            </a:r>
            <a:endParaRPr b="0" lang="en-US" sz="1400" spc="-1" strike="noStrike">
              <a:solidFill>
                <a:srgbClr val="000000"/>
              </a:solidFill>
              <a:latin typeface="Arial"/>
            </a:endParaRPr>
          </a:p>
        </p:txBody>
      </p:sp>
      <p:sp>
        <p:nvSpPr>
          <p:cNvPr id="1"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 name="CustomShape 3"/>
          <p:cNvSpPr/>
          <p:nvPr/>
        </p:nvSpPr>
        <p:spPr>
          <a:xfrm>
            <a:off x="685800" y="6475320"/>
            <a:ext cx="1717200" cy="28368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3"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4"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5" name="CustomShape 6"/>
          <p:cNvSpPr/>
          <p:nvPr/>
        </p:nvSpPr>
        <p:spPr>
          <a:xfrm>
            <a:off x="3749040" y="6475320"/>
            <a:ext cx="1717200" cy="28368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64CBCAB4-CDB3-4783-B793-17702E6A085B}"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6" name="CustomShape 7"/>
          <p:cNvSpPr/>
          <p:nvPr/>
        </p:nvSpPr>
        <p:spPr>
          <a:xfrm>
            <a:off x="7040160" y="6490080"/>
            <a:ext cx="1717200" cy="28368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7" name="CustomShape 8"/>
          <p:cNvSpPr/>
          <p:nvPr/>
        </p:nvSpPr>
        <p:spPr>
          <a:xfrm>
            <a:off x="685800" y="365760"/>
            <a:ext cx="2552760" cy="19188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Nov 2024</a:t>
            </a:r>
            <a:endParaRPr b="0" lang="en-US" sz="1400" spc="-1" strike="noStrike">
              <a:solidFill>
                <a:srgbClr val="000000"/>
              </a:solidFill>
              <a:latin typeface="Arial"/>
            </a:endParaRPr>
          </a:p>
        </p:txBody>
      </p:sp>
      <p:sp>
        <p:nvSpPr>
          <p:cNvPr id="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Arial"/>
              </a:rPr>
              <a:t>Click to edit the title text </a:t>
            </a:r>
            <a:r>
              <a:rPr b="0" lang="en-US" sz="4400" spc="-1" strike="noStrike">
                <a:solidFill>
                  <a:srgbClr val="000000"/>
                </a:solidFill>
                <a:latin typeface="Arial"/>
              </a:rPr>
              <a:t>format</a:t>
            </a:r>
            <a:endParaRPr b="0" lang="en-US" sz="4400" spc="-1" strike="noStrike">
              <a:solidFill>
                <a:srgbClr val="000000"/>
              </a:solidFill>
              <a:latin typeface="Arial"/>
            </a:endParaRPr>
          </a:p>
        </p:txBody>
      </p:sp>
      <p:sp>
        <p:nvSpPr>
          <p:cNvPr id="9"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3200" spc="-1" strike="noStrike">
                <a:solidFill>
                  <a:srgbClr val="000000"/>
                </a:solidFill>
                <a:latin typeface="Arial"/>
              </a:rPr>
              <a:t>Click to edit the outline text format</a:t>
            </a:r>
            <a:endParaRPr b="0" lang="en-US"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2800" spc="-1" strike="noStrike">
                <a:solidFill>
                  <a:srgbClr val="000000"/>
                </a:solidFill>
                <a:latin typeface="Arial"/>
              </a:rPr>
              <a:t>Second Outline Level</a:t>
            </a:r>
            <a:endParaRPr b="0" lang="en-US"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2400" spc="-1" strike="noStrike">
                <a:solidFill>
                  <a:srgbClr val="000000"/>
                </a:solidFill>
                <a:latin typeface="Arial"/>
              </a:rPr>
              <a:t>Third Outline Level</a:t>
            </a:r>
            <a:endParaRPr b="0" lang="en-US"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2000" spc="-1" strike="noStrike">
                <a:solidFill>
                  <a:srgbClr val="000000"/>
                </a:solidFill>
                <a:latin typeface="Arial"/>
              </a:rPr>
              <a:t>Fourth Outline Level</a:t>
            </a:r>
            <a:endParaRPr b="0" lang="en-US"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2000" spc="-1" strike="noStrike">
                <a:solidFill>
                  <a:srgbClr val="000000"/>
                </a:solidFill>
                <a:latin typeface="Arial"/>
              </a:rPr>
              <a:t>Fifth Outline Level</a:t>
            </a:r>
            <a:endParaRPr b="0" lang="en-US"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2000" spc="-1" strike="noStrike">
                <a:solidFill>
                  <a:srgbClr val="000000"/>
                </a:solidFill>
                <a:latin typeface="Arial"/>
              </a:rPr>
              <a:t>Sixth Outline Level</a:t>
            </a:r>
            <a:endParaRPr b="0" lang="en-US"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2000" spc="-1" strike="noStrike">
                <a:solidFill>
                  <a:srgbClr val="000000"/>
                </a:solidFill>
                <a:latin typeface="Arial"/>
              </a:rPr>
              <a:t>Seventh Outline Level</a:t>
            </a:r>
            <a:endParaRPr b="0" lang="en-US"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6" name="CustomShape 1"/>
          <p:cNvSpPr/>
          <p:nvPr/>
        </p:nvSpPr>
        <p:spPr>
          <a:xfrm>
            <a:off x="3095640" y="396000"/>
            <a:ext cx="5340960" cy="19188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802.15-24-0601-00</a:t>
            </a:r>
            <a:endParaRPr b="0" lang="en-US" sz="1400" spc="-1" strike="noStrike">
              <a:solidFill>
                <a:srgbClr val="000000"/>
              </a:solidFill>
              <a:latin typeface="Arial"/>
            </a:endParaRPr>
          </a:p>
        </p:txBody>
      </p:sp>
      <p:sp>
        <p:nvSpPr>
          <p:cNvPr id="47"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48" name="CustomShape 3"/>
          <p:cNvSpPr/>
          <p:nvPr/>
        </p:nvSpPr>
        <p:spPr>
          <a:xfrm>
            <a:off x="685800" y="6475320"/>
            <a:ext cx="1717200" cy="28368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49"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50"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51" name="CustomShape 6"/>
          <p:cNvSpPr/>
          <p:nvPr/>
        </p:nvSpPr>
        <p:spPr>
          <a:xfrm>
            <a:off x="3749040" y="6475320"/>
            <a:ext cx="1717200" cy="28368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53275F6B-7B9A-4FC6-8CCE-1B490E34AB3C}"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52" name="CustomShape 7"/>
          <p:cNvSpPr/>
          <p:nvPr/>
        </p:nvSpPr>
        <p:spPr>
          <a:xfrm>
            <a:off x="7040160" y="6490080"/>
            <a:ext cx="1717200" cy="28368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53" name="CustomShape 8"/>
          <p:cNvSpPr/>
          <p:nvPr/>
        </p:nvSpPr>
        <p:spPr>
          <a:xfrm>
            <a:off x="685800" y="365760"/>
            <a:ext cx="2552760" cy="19188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Nov 2024</a:t>
            </a:r>
            <a:endParaRPr b="0" lang="en-US" sz="1400" spc="-1" strike="noStrike">
              <a:solidFill>
                <a:srgbClr val="000000"/>
              </a:solidFill>
              <a:latin typeface="Arial"/>
            </a:endParaRPr>
          </a:p>
        </p:txBody>
      </p:sp>
      <p:sp>
        <p:nvSpPr>
          <p:cNvPr id="5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Arial"/>
              </a:rPr>
              <a:t>Click to edit the title text </a:t>
            </a:r>
            <a:r>
              <a:rPr b="0" lang="en-US" sz="4400" spc="-1" strike="noStrike">
                <a:solidFill>
                  <a:srgbClr val="000000"/>
                </a:solidFill>
                <a:latin typeface="Arial"/>
              </a:rPr>
              <a:t>format</a:t>
            </a:r>
            <a:endParaRPr b="0" lang="en-US" sz="4400" spc="-1" strike="noStrike">
              <a:solidFill>
                <a:srgbClr val="000000"/>
              </a:solidFill>
              <a:latin typeface="Arial"/>
            </a:endParaRPr>
          </a:p>
        </p:txBody>
      </p:sp>
      <p:sp>
        <p:nvSpPr>
          <p:cNvPr id="55"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3200" spc="-1" strike="noStrike">
                <a:solidFill>
                  <a:srgbClr val="000000"/>
                </a:solidFill>
                <a:latin typeface="Arial"/>
              </a:rPr>
              <a:t>Click to edit the outline text format</a:t>
            </a:r>
            <a:endParaRPr b="0" lang="en-US"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2800" spc="-1" strike="noStrike">
                <a:solidFill>
                  <a:srgbClr val="000000"/>
                </a:solidFill>
                <a:latin typeface="Arial"/>
              </a:rPr>
              <a:t>Second Outline Level</a:t>
            </a:r>
            <a:endParaRPr b="0" lang="en-US"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2400" spc="-1" strike="noStrike">
                <a:solidFill>
                  <a:srgbClr val="000000"/>
                </a:solidFill>
                <a:latin typeface="Arial"/>
              </a:rPr>
              <a:t>Third Outline Level</a:t>
            </a:r>
            <a:endParaRPr b="0" lang="en-US"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2000" spc="-1" strike="noStrike">
                <a:solidFill>
                  <a:srgbClr val="000000"/>
                </a:solidFill>
                <a:latin typeface="Arial"/>
              </a:rPr>
              <a:t>Fourth Outline Level</a:t>
            </a:r>
            <a:endParaRPr b="0" lang="en-US"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2000" spc="-1" strike="noStrike">
                <a:solidFill>
                  <a:srgbClr val="000000"/>
                </a:solidFill>
                <a:latin typeface="Arial"/>
              </a:rPr>
              <a:t>Fifth Outline Level</a:t>
            </a:r>
            <a:endParaRPr b="0" lang="en-US"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2000" spc="-1" strike="noStrike">
                <a:solidFill>
                  <a:srgbClr val="000000"/>
                </a:solidFill>
                <a:latin typeface="Arial"/>
              </a:rPr>
              <a:t>Sixth Outline Level</a:t>
            </a:r>
            <a:endParaRPr b="0" lang="en-US"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2000" spc="-1" strike="noStrike">
                <a:solidFill>
                  <a:srgbClr val="000000"/>
                </a:solidFill>
                <a:latin typeface="Arial"/>
              </a:rPr>
              <a:t>Seventh Outline Level</a:t>
            </a:r>
            <a:endParaRPr b="0" lang="en-US"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92" name="CustomShape 1"/>
          <p:cNvSpPr/>
          <p:nvPr/>
        </p:nvSpPr>
        <p:spPr>
          <a:xfrm>
            <a:off x="3095640" y="396000"/>
            <a:ext cx="5340960" cy="19188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802.15-24-0601-00</a:t>
            </a:r>
            <a:endParaRPr b="0" lang="en-US" sz="1400" spc="-1" strike="noStrike">
              <a:solidFill>
                <a:srgbClr val="000000"/>
              </a:solidFill>
              <a:latin typeface="Arial"/>
            </a:endParaRPr>
          </a:p>
        </p:txBody>
      </p:sp>
      <p:sp>
        <p:nvSpPr>
          <p:cNvPr id="93"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94" name="CustomShape 3"/>
          <p:cNvSpPr/>
          <p:nvPr/>
        </p:nvSpPr>
        <p:spPr>
          <a:xfrm>
            <a:off x="685800" y="6475320"/>
            <a:ext cx="1717200" cy="28368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95"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96"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97" name="CustomShape 6"/>
          <p:cNvSpPr/>
          <p:nvPr/>
        </p:nvSpPr>
        <p:spPr>
          <a:xfrm>
            <a:off x="3749040" y="6475320"/>
            <a:ext cx="1717200" cy="28368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6078B0A7-D9C7-4E5B-B0FB-BB44E9A65A6C}"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98" name="CustomShape 7"/>
          <p:cNvSpPr/>
          <p:nvPr/>
        </p:nvSpPr>
        <p:spPr>
          <a:xfrm>
            <a:off x="7040160" y="6490080"/>
            <a:ext cx="1717200" cy="28368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99" name="CustomShape 8"/>
          <p:cNvSpPr/>
          <p:nvPr/>
        </p:nvSpPr>
        <p:spPr>
          <a:xfrm>
            <a:off x="685800" y="365760"/>
            <a:ext cx="2552760" cy="19188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Nov 2024</a:t>
            </a:r>
            <a:endParaRPr b="0" lang="en-US" sz="1400" spc="-1" strike="noStrike">
              <a:solidFill>
                <a:srgbClr val="000000"/>
              </a:solidFill>
              <a:latin typeface="Arial"/>
            </a:endParaRPr>
          </a:p>
        </p:txBody>
      </p:sp>
      <p:sp>
        <p:nvSpPr>
          <p:cNvPr id="10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Arial"/>
              </a:rPr>
              <a:t>Click to edit the title text </a:t>
            </a:r>
            <a:r>
              <a:rPr b="0" lang="en-US" sz="4400" spc="-1" strike="noStrike">
                <a:solidFill>
                  <a:srgbClr val="000000"/>
                </a:solidFill>
                <a:latin typeface="Arial"/>
              </a:rPr>
              <a:t>format</a:t>
            </a:r>
            <a:endParaRPr b="0" lang="en-US" sz="4400" spc="-1" strike="noStrike">
              <a:solidFill>
                <a:srgbClr val="000000"/>
              </a:solidFill>
              <a:latin typeface="Arial"/>
            </a:endParaRPr>
          </a:p>
        </p:txBody>
      </p:sp>
      <p:sp>
        <p:nvSpPr>
          <p:cNvPr id="101"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3200" spc="-1" strike="noStrike">
                <a:solidFill>
                  <a:srgbClr val="000000"/>
                </a:solidFill>
                <a:latin typeface="Arial"/>
              </a:rPr>
              <a:t>Click to edit the outline text format</a:t>
            </a:r>
            <a:endParaRPr b="0" lang="en-US"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2800" spc="-1" strike="noStrike">
                <a:solidFill>
                  <a:srgbClr val="000000"/>
                </a:solidFill>
                <a:latin typeface="Arial"/>
              </a:rPr>
              <a:t>Second Outline Level</a:t>
            </a:r>
            <a:endParaRPr b="0" lang="en-US"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2400" spc="-1" strike="noStrike">
                <a:solidFill>
                  <a:srgbClr val="000000"/>
                </a:solidFill>
                <a:latin typeface="Arial"/>
              </a:rPr>
              <a:t>Third Outline Level</a:t>
            </a:r>
            <a:endParaRPr b="0" lang="en-US"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2000" spc="-1" strike="noStrike">
                <a:solidFill>
                  <a:srgbClr val="000000"/>
                </a:solidFill>
                <a:latin typeface="Arial"/>
              </a:rPr>
              <a:t>Fourth Outline Level</a:t>
            </a:r>
            <a:endParaRPr b="0" lang="en-US"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2000" spc="-1" strike="noStrike">
                <a:solidFill>
                  <a:srgbClr val="000000"/>
                </a:solidFill>
                <a:latin typeface="Arial"/>
              </a:rPr>
              <a:t>Fifth Outline Level</a:t>
            </a:r>
            <a:endParaRPr b="0" lang="en-US"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2000" spc="-1" strike="noStrike">
                <a:solidFill>
                  <a:srgbClr val="000000"/>
                </a:solidFill>
                <a:latin typeface="Arial"/>
              </a:rPr>
              <a:t>Sixth Outline Level</a:t>
            </a:r>
            <a:endParaRPr b="0" lang="en-US"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2000" spc="-1" strike="noStrike">
                <a:solidFill>
                  <a:srgbClr val="000000"/>
                </a:solidFill>
                <a:latin typeface="Arial"/>
              </a:rPr>
              <a:t>Seventh Outline Level</a:t>
            </a:r>
            <a:endParaRPr b="0" lang="en-US"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Lst>
</p:sldMaster>
</file>

<file path=ppt/slideMasters/slideMaster4.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38" name="CustomShape 1"/>
          <p:cNvSpPr/>
          <p:nvPr/>
        </p:nvSpPr>
        <p:spPr>
          <a:xfrm>
            <a:off x="3095640" y="396000"/>
            <a:ext cx="5340960" cy="19188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802.15-24-0601-00</a:t>
            </a:r>
            <a:endParaRPr b="0" lang="en-US" sz="1400" spc="-1" strike="noStrike">
              <a:solidFill>
                <a:srgbClr val="000000"/>
              </a:solidFill>
              <a:latin typeface="Arial"/>
            </a:endParaRPr>
          </a:p>
        </p:txBody>
      </p:sp>
      <p:sp>
        <p:nvSpPr>
          <p:cNvPr id="139"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40" name="CustomShape 3"/>
          <p:cNvSpPr/>
          <p:nvPr/>
        </p:nvSpPr>
        <p:spPr>
          <a:xfrm>
            <a:off x="685800" y="6475320"/>
            <a:ext cx="1717200" cy="28368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141"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42"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43" name="CustomShape 6"/>
          <p:cNvSpPr/>
          <p:nvPr/>
        </p:nvSpPr>
        <p:spPr>
          <a:xfrm>
            <a:off x="3749040" y="6475320"/>
            <a:ext cx="1717200" cy="28368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10956506-8813-483B-8B0B-544093B5E462}"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144" name="CustomShape 7"/>
          <p:cNvSpPr/>
          <p:nvPr/>
        </p:nvSpPr>
        <p:spPr>
          <a:xfrm>
            <a:off x="7040160" y="6490080"/>
            <a:ext cx="1717200" cy="28368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145" name="CustomShape 8"/>
          <p:cNvSpPr/>
          <p:nvPr/>
        </p:nvSpPr>
        <p:spPr>
          <a:xfrm>
            <a:off x="685800" y="365760"/>
            <a:ext cx="2552760" cy="19188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Nov 2024</a:t>
            </a:r>
            <a:endParaRPr b="0" lang="en-US" sz="1400" spc="-1" strike="noStrike">
              <a:solidFill>
                <a:srgbClr val="000000"/>
              </a:solidFill>
              <a:latin typeface="Arial"/>
            </a:endParaRPr>
          </a:p>
        </p:txBody>
      </p:sp>
      <p:sp>
        <p:nvSpPr>
          <p:cNvPr id="146"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buNone/>
            </a:pPr>
            <a:r>
              <a:rPr b="0" lang="en-US" sz="1800" spc="-1" strike="noStrike">
                <a:solidFill>
                  <a:srgbClr val="000000"/>
                </a:solidFill>
                <a:latin typeface="Arial"/>
              </a:rPr>
              <a:t>Click to edit the title text format</a:t>
            </a:r>
            <a:endParaRPr b="0" lang="en-US" sz="1800" spc="-1" strike="noStrike">
              <a:solidFill>
                <a:srgbClr val="000000"/>
              </a:solidFill>
              <a:latin typeface="Arial"/>
            </a:endParaRPr>
          </a:p>
        </p:txBody>
      </p:sp>
      <p:sp>
        <p:nvSpPr>
          <p:cNvPr id="147" name="PlaceHolder 2"/>
          <p:cNvSpPr>
            <a:spLocks noGrp="1"/>
          </p:cNvSpPr>
          <p:nvPr>
            <p:ph type="body"/>
          </p:nvPr>
        </p:nvSpPr>
        <p:spPr>
          <a:xfrm>
            <a:off x="457200" y="1604520"/>
            <a:ext cx="4015440" cy="397692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1800" spc="-1" strike="noStrike">
                <a:solidFill>
                  <a:srgbClr val="000000"/>
                </a:solidFill>
                <a:latin typeface="Arial"/>
              </a:rPr>
              <a:t>Click to edit the outline text format</a:t>
            </a:r>
            <a:endParaRPr b="0" lang="en-US" sz="18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1800" spc="-1" strike="noStrike">
                <a:solidFill>
                  <a:srgbClr val="000000"/>
                </a:solidFill>
                <a:latin typeface="Arial"/>
              </a:rPr>
              <a:t>Second Outline Level</a:t>
            </a:r>
            <a:endParaRPr b="0" lang="en-US" sz="1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1800" spc="-1" strike="noStrike">
                <a:solidFill>
                  <a:srgbClr val="000000"/>
                </a:solidFill>
                <a:latin typeface="Arial"/>
              </a:rPr>
              <a:t>Third Outline Level</a:t>
            </a:r>
            <a:endParaRPr b="0" lang="en-US" sz="18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1800" spc="-1" strike="noStrike">
                <a:solidFill>
                  <a:srgbClr val="000000"/>
                </a:solidFill>
                <a:latin typeface="Arial"/>
              </a:rPr>
              <a:t>Fourth Outline Level</a:t>
            </a:r>
            <a:endParaRPr b="0" lang="en-US" sz="18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1800" spc="-1" strike="noStrike">
                <a:solidFill>
                  <a:srgbClr val="000000"/>
                </a:solidFill>
                <a:latin typeface="Arial"/>
              </a:rPr>
              <a:t>Fifth Outline Level</a:t>
            </a:r>
            <a:endParaRPr b="0" lang="en-US" sz="18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1800" spc="-1" strike="noStrike">
                <a:solidFill>
                  <a:srgbClr val="000000"/>
                </a:solidFill>
                <a:latin typeface="Arial"/>
              </a:rPr>
              <a:t>Sixth Outline Level</a:t>
            </a:r>
            <a:endParaRPr b="0" lang="en-US" sz="18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1800" spc="-1" strike="noStrike">
                <a:solidFill>
                  <a:srgbClr val="000000"/>
                </a:solidFill>
                <a:latin typeface="Arial"/>
              </a:rPr>
              <a:t>Seventh Outline Level</a:t>
            </a:r>
            <a:endParaRPr b="0" lang="en-US" sz="1800" spc="-1" strike="noStrike">
              <a:solidFill>
                <a:srgbClr val="000000"/>
              </a:solidFill>
              <a:latin typeface="Arial"/>
            </a:endParaRPr>
          </a:p>
        </p:txBody>
      </p:sp>
      <p:sp>
        <p:nvSpPr>
          <p:cNvPr id="148" name="PlaceHolder 3"/>
          <p:cNvSpPr>
            <a:spLocks noGrp="1"/>
          </p:cNvSpPr>
          <p:nvPr>
            <p:ph type="body"/>
          </p:nvPr>
        </p:nvSpPr>
        <p:spPr>
          <a:xfrm>
            <a:off x="4674240" y="1604520"/>
            <a:ext cx="4015440" cy="397692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1800" spc="-1" strike="noStrike">
                <a:solidFill>
                  <a:srgbClr val="000000"/>
                </a:solidFill>
                <a:latin typeface="Arial"/>
              </a:rPr>
              <a:t>Click to edit the outline text format</a:t>
            </a:r>
            <a:endParaRPr b="0" lang="en-US" sz="18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1800" spc="-1" strike="noStrike">
                <a:solidFill>
                  <a:srgbClr val="000000"/>
                </a:solidFill>
                <a:latin typeface="Arial"/>
              </a:rPr>
              <a:t>Second Outline Level</a:t>
            </a:r>
            <a:endParaRPr b="0" lang="en-US" sz="1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1800" spc="-1" strike="noStrike">
                <a:solidFill>
                  <a:srgbClr val="000000"/>
                </a:solidFill>
                <a:latin typeface="Arial"/>
              </a:rPr>
              <a:t>Third Outline Level</a:t>
            </a:r>
            <a:endParaRPr b="0" lang="en-US" sz="18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1800" spc="-1" strike="noStrike">
                <a:solidFill>
                  <a:srgbClr val="000000"/>
                </a:solidFill>
                <a:latin typeface="Arial"/>
              </a:rPr>
              <a:t>Fourth Outline Level</a:t>
            </a:r>
            <a:endParaRPr b="0" lang="en-US" sz="18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1800" spc="-1" strike="noStrike">
                <a:solidFill>
                  <a:srgbClr val="000000"/>
                </a:solidFill>
                <a:latin typeface="Arial"/>
              </a:rPr>
              <a:t>Fifth Outline Level</a:t>
            </a:r>
            <a:endParaRPr b="0" lang="en-US" sz="18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1800" spc="-1" strike="noStrike">
                <a:solidFill>
                  <a:srgbClr val="000000"/>
                </a:solidFill>
                <a:latin typeface="Arial"/>
              </a:rPr>
              <a:t>Sixth Outline Level</a:t>
            </a:r>
            <a:endParaRPr b="0" lang="en-US" sz="18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1800" spc="-1" strike="noStrike">
                <a:solidFill>
                  <a:srgbClr val="000000"/>
                </a:solidFill>
                <a:latin typeface="Arial"/>
              </a:rPr>
              <a:t>Seventh Outline Level</a:t>
            </a:r>
            <a:endParaRPr b="0" lang="en-US" sz="18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 id="2147483699" r:id="rId13"/>
  </p:sldLayoutIdLst>
</p:sldMaster>
</file>

<file path=ppt/slideMasters/slideMaster5.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85" name="CustomShape 1"/>
          <p:cNvSpPr/>
          <p:nvPr/>
        </p:nvSpPr>
        <p:spPr>
          <a:xfrm>
            <a:off x="3095640" y="396000"/>
            <a:ext cx="5340960" cy="19188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802.15-24-0601-00</a:t>
            </a:r>
            <a:endParaRPr b="0" lang="en-US" sz="1400" spc="-1" strike="noStrike">
              <a:solidFill>
                <a:srgbClr val="000000"/>
              </a:solidFill>
              <a:latin typeface="Arial"/>
            </a:endParaRPr>
          </a:p>
        </p:txBody>
      </p:sp>
      <p:sp>
        <p:nvSpPr>
          <p:cNvPr id="186"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87" name="CustomShape 3"/>
          <p:cNvSpPr/>
          <p:nvPr/>
        </p:nvSpPr>
        <p:spPr>
          <a:xfrm>
            <a:off x="685800" y="6475320"/>
            <a:ext cx="1717200" cy="28368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188"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89"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90" name="CustomShape 6"/>
          <p:cNvSpPr/>
          <p:nvPr/>
        </p:nvSpPr>
        <p:spPr>
          <a:xfrm>
            <a:off x="3749040" y="6475320"/>
            <a:ext cx="1717200" cy="28368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21FC5E76-61E7-422F-B441-13DC6B61CBEE}"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191" name="CustomShape 7"/>
          <p:cNvSpPr/>
          <p:nvPr/>
        </p:nvSpPr>
        <p:spPr>
          <a:xfrm>
            <a:off x="7040160" y="6490080"/>
            <a:ext cx="1717200" cy="28368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192" name="CustomShape 8"/>
          <p:cNvSpPr/>
          <p:nvPr/>
        </p:nvSpPr>
        <p:spPr>
          <a:xfrm>
            <a:off x="685800" y="365760"/>
            <a:ext cx="2552760" cy="19188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Nov 2024</a:t>
            </a:r>
            <a:endParaRPr b="0" lang="en-US" sz="1400" spc="-1" strike="noStrike">
              <a:solidFill>
                <a:srgbClr val="000000"/>
              </a:solidFill>
              <a:latin typeface="Arial"/>
            </a:endParaRPr>
          </a:p>
        </p:txBody>
      </p:sp>
      <p:sp>
        <p:nvSpPr>
          <p:cNvPr id="19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Arial"/>
              </a:rPr>
              <a:t>Click to edit the title text format</a:t>
            </a:r>
            <a:endParaRPr b="0" lang="en-US" sz="4400" spc="-1" strike="noStrike">
              <a:solidFill>
                <a:srgbClr val="000000"/>
              </a:solidFill>
              <a:latin typeface="Arial"/>
            </a:endParaRPr>
          </a:p>
        </p:txBody>
      </p:sp>
      <p:sp>
        <p:nvSpPr>
          <p:cNvPr id="194"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3200" spc="-1" strike="noStrike">
                <a:solidFill>
                  <a:srgbClr val="000000"/>
                </a:solidFill>
                <a:latin typeface="Arial"/>
              </a:rPr>
              <a:t>Click to edit the outline text format</a:t>
            </a:r>
            <a:endParaRPr b="0" lang="en-US"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2800" spc="-1" strike="noStrike">
                <a:solidFill>
                  <a:srgbClr val="000000"/>
                </a:solidFill>
                <a:latin typeface="Arial"/>
              </a:rPr>
              <a:t>Second Outline Level</a:t>
            </a:r>
            <a:endParaRPr b="0" lang="en-US"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2400" spc="-1" strike="noStrike">
                <a:solidFill>
                  <a:srgbClr val="000000"/>
                </a:solidFill>
                <a:latin typeface="Arial"/>
              </a:rPr>
              <a:t>Third Outline Level</a:t>
            </a:r>
            <a:endParaRPr b="0" lang="en-US"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2000" spc="-1" strike="noStrike">
                <a:solidFill>
                  <a:srgbClr val="000000"/>
                </a:solidFill>
                <a:latin typeface="Arial"/>
              </a:rPr>
              <a:t>Fourth Outline Level</a:t>
            </a:r>
            <a:endParaRPr b="0" lang="en-US"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2000" spc="-1" strike="noStrike">
                <a:solidFill>
                  <a:srgbClr val="000000"/>
                </a:solidFill>
                <a:latin typeface="Arial"/>
              </a:rPr>
              <a:t>Fifth Outline Level</a:t>
            </a:r>
            <a:endParaRPr b="0" lang="en-US"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2000" spc="-1" strike="noStrike">
                <a:solidFill>
                  <a:srgbClr val="000000"/>
                </a:solidFill>
                <a:latin typeface="Arial"/>
              </a:rPr>
              <a:t>Sixth Outline Level</a:t>
            </a:r>
            <a:endParaRPr b="0" lang="en-US"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2000" spc="-1" strike="noStrike">
                <a:solidFill>
                  <a:srgbClr val="000000"/>
                </a:solidFill>
                <a:latin typeface="Arial"/>
              </a:rPr>
              <a:t>Seventh Outline Level</a:t>
            </a:r>
            <a:endParaRPr b="0" lang="en-US"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 id="2147483709" r:id="rId10"/>
    <p:sldLayoutId id="2147483710" r:id="rId11"/>
    <p:sldLayoutId id="2147483711" r:id="rId12"/>
    <p:sldLayoutId id="2147483712" r:id="rId13"/>
  </p:sldLayoutIdLst>
</p:sldMaster>
</file>

<file path=ppt/slideMasters/slideMaster6.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231" name="CustomShape 1"/>
          <p:cNvSpPr/>
          <p:nvPr/>
        </p:nvSpPr>
        <p:spPr>
          <a:xfrm>
            <a:off x="3095640" y="396000"/>
            <a:ext cx="5340960" cy="19188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802.15-24-0601-00</a:t>
            </a:r>
            <a:endParaRPr b="0" lang="en-US" sz="1400" spc="-1" strike="noStrike">
              <a:solidFill>
                <a:srgbClr val="000000"/>
              </a:solidFill>
              <a:latin typeface="Arial"/>
            </a:endParaRPr>
          </a:p>
        </p:txBody>
      </p:sp>
      <p:sp>
        <p:nvSpPr>
          <p:cNvPr id="232"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33" name="CustomShape 3"/>
          <p:cNvSpPr/>
          <p:nvPr/>
        </p:nvSpPr>
        <p:spPr>
          <a:xfrm>
            <a:off x="685800" y="6475320"/>
            <a:ext cx="1717200" cy="28368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234"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35"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36" name="CustomShape 6"/>
          <p:cNvSpPr/>
          <p:nvPr/>
        </p:nvSpPr>
        <p:spPr>
          <a:xfrm>
            <a:off x="3749040" y="6475320"/>
            <a:ext cx="1717200" cy="28368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FAEE5B10-8C37-4CED-9C24-6918653485EB}"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237" name="CustomShape 7"/>
          <p:cNvSpPr/>
          <p:nvPr/>
        </p:nvSpPr>
        <p:spPr>
          <a:xfrm>
            <a:off x="7040160" y="6490080"/>
            <a:ext cx="1717200" cy="28368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238" name="CustomShape 8"/>
          <p:cNvSpPr/>
          <p:nvPr/>
        </p:nvSpPr>
        <p:spPr>
          <a:xfrm>
            <a:off x="685800" y="365760"/>
            <a:ext cx="2552760" cy="19188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Nov 2024</a:t>
            </a:r>
            <a:endParaRPr b="0" lang="en-US" sz="1400" spc="-1" strike="noStrike">
              <a:solidFill>
                <a:srgbClr val="000000"/>
              </a:solidFill>
              <a:latin typeface="Arial"/>
            </a:endParaRPr>
          </a:p>
        </p:txBody>
      </p:sp>
      <p:sp>
        <p:nvSpPr>
          <p:cNvPr id="23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Arial"/>
              </a:rPr>
              <a:t>Click to edit the title text format</a:t>
            </a:r>
            <a:endParaRPr b="0" lang="en-US" sz="4400" spc="-1" strike="noStrike">
              <a:solidFill>
                <a:srgbClr val="000000"/>
              </a:solidFill>
              <a:latin typeface="Arial"/>
            </a:endParaRPr>
          </a:p>
        </p:txBody>
      </p:sp>
      <p:sp>
        <p:nvSpPr>
          <p:cNvPr id="240"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3200" spc="-1" strike="noStrike">
                <a:solidFill>
                  <a:srgbClr val="000000"/>
                </a:solidFill>
                <a:latin typeface="Arial"/>
              </a:rPr>
              <a:t>Click to edit the outline text format</a:t>
            </a:r>
            <a:endParaRPr b="0" lang="en-US"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2800" spc="-1" strike="noStrike">
                <a:solidFill>
                  <a:srgbClr val="000000"/>
                </a:solidFill>
                <a:latin typeface="Arial"/>
              </a:rPr>
              <a:t>Second Outline Level</a:t>
            </a:r>
            <a:endParaRPr b="0" lang="en-US"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2400" spc="-1" strike="noStrike">
                <a:solidFill>
                  <a:srgbClr val="000000"/>
                </a:solidFill>
                <a:latin typeface="Arial"/>
              </a:rPr>
              <a:t>Third Outline Level</a:t>
            </a:r>
            <a:endParaRPr b="0" lang="en-US"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2000" spc="-1" strike="noStrike">
                <a:solidFill>
                  <a:srgbClr val="000000"/>
                </a:solidFill>
                <a:latin typeface="Arial"/>
              </a:rPr>
              <a:t>Fourth Outline Level</a:t>
            </a:r>
            <a:endParaRPr b="0" lang="en-US"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2000" spc="-1" strike="noStrike">
                <a:solidFill>
                  <a:srgbClr val="000000"/>
                </a:solidFill>
                <a:latin typeface="Arial"/>
              </a:rPr>
              <a:t>Fifth Outline Level</a:t>
            </a:r>
            <a:endParaRPr b="0" lang="en-US"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2000" spc="-1" strike="noStrike">
                <a:solidFill>
                  <a:srgbClr val="000000"/>
                </a:solidFill>
                <a:latin typeface="Arial"/>
              </a:rPr>
              <a:t>Sixth Outline Level</a:t>
            </a:r>
            <a:endParaRPr b="0" lang="en-US"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2000" spc="-1" strike="noStrike">
                <a:solidFill>
                  <a:srgbClr val="000000"/>
                </a:solidFill>
                <a:latin typeface="Arial"/>
              </a:rPr>
              <a:t>Seventh Outline Level</a:t>
            </a:r>
            <a:endParaRPr b="0" lang="en-US"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714" r:id="rId2"/>
    <p:sldLayoutId id="2147483715" r:id="rId3"/>
    <p:sldLayoutId id="2147483716" r:id="rId4"/>
    <p:sldLayoutId id="2147483717" r:id="rId5"/>
    <p:sldLayoutId id="2147483718" r:id="rId6"/>
    <p:sldLayoutId id="2147483719" r:id="rId7"/>
    <p:sldLayoutId id="2147483720" r:id="rId8"/>
    <p:sldLayoutId id="2147483721" r:id="rId9"/>
    <p:sldLayoutId id="2147483722" r:id="rId10"/>
    <p:sldLayoutId id="2147483723" r:id="rId11"/>
    <p:sldLayoutId id="2147483724" r:id="rId12"/>
    <p:sldLayoutId id="2147483725" r:id="rId13"/>
  </p:sldLayoutIdLst>
</p:sldMaster>
</file>

<file path=ppt/slideMasters/slideMaster7.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277" name="CustomShape 1"/>
          <p:cNvSpPr/>
          <p:nvPr/>
        </p:nvSpPr>
        <p:spPr>
          <a:xfrm>
            <a:off x="3095640" y="396000"/>
            <a:ext cx="5340960" cy="19188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802.15-24-0601-00</a:t>
            </a:r>
            <a:endParaRPr b="0" lang="en-US" sz="1400" spc="-1" strike="noStrike">
              <a:solidFill>
                <a:srgbClr val="000000"/>
              </a:solidFill>
              <a:latin typeface="Arial"/>
            </a:endParaRPr>
          </a:p>
        </p:txBody>
      </p:sp>
      <p:sp>
        <p:nvSpPr>
          <p:cNvPr id="278"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79" name="CustomShape 3"/>
          <p:cNvSpPr/>
          <p:nvPr/>
        </p:nvSpPr>
        <p:spPr>
          <a:xfrm>
            <a:off x="685800" y="6475320"/>
            <a:ext cx="1717200" cy="28368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280"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81"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82" name="CustomShape 6"/>
          <p:cNvSpPr/>
          <p:nvPr/>
        </p:nvSpPr>
        <p:spPr>
          <a:xfrm>
            <a:off x="3749040" y="6475320"/>
            <a:ext cx="1717200" cy="28368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35A6C644-23F0-42FB-B13B-6D044DD5670D}"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283" name="CustomShape 7"/>
          <p:cNvSpPr/>
          <p:nvPr/>
        </p:nvSpPr>
        <p:spPr>
          <a:xfrm>
            <a:off x="7040160" y="6490080"/>
            <a:ext cx="1717200" cy="28368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284" name="CustomShape 8"/>
          <p:cNvSpPr/>
          <p:nvPr/>
        </p:nvSpPr>
        <p:spPr>
          <a:xfrm>
            <a:off x="685800" y="365760"/>
            <a:ext cx="2552760" cy="19188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Nov 2024</a:t>
            </a:r>
            <a:endParaRPr b="0" lang="en-US" sz="1400" spc="-1" strike="noStrike">
              <a:solidFill>
                <a:srgbClr val="000000"/>
              </a:solidFill>
              <a:latin typeface="Arial"/>
            </a:endParaRPr>
          </a:p>
        </p:txBody>
      </p:sp>
      <p:sp>
        <p:nvSpPr>
          <p:cNvPr id="285"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buNone/>
            </a:pPr>
            <a:r>
              <a:rPr b="0" lang="en-US" sz="1800" spc="-1" strike="noStrike">
                <a:solidFill>
                  <a:srgbClr val="000000"/>
                </a:solidFill>
                <a:latin typeface="Arial"/>
              </a:rPr>
              <a:t>Click to edit the title text format</a:t>
            </a:r>
            <a:endParaRPr b="0" lang="en-US" sz="1800" spc="-1" strike="noStrike">
              <a:solidFill>
                <a:srgbClr val="000000"/>
              </a:solidFill>
              <a:latin typeface="Arial"/>
            </a:endParaRPr>
          </a:p>
        </p:txBody>
      </p:sp>
      <p:sp>
        <p:nvSpPr>
          <p:cNvPr id="286" name="PlaceHolder 2"/>
          <p:cNvSpPr>
            <a:spLocks noGrp="1"/>
          </p:cNvSpPr>
          <p:nvPr>
            <p:ph type="body"/>
          </p:nvPr>
        </p:nvSpPr>
        <p:spPr>
          <a:xfrm>
            <a:off x="457200" y="1604520"/>
            <a:ext cx="8228880" cy="397692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1800" spc="-1" strike="noStrike">
                <a:solidFill>
                  <a:srgbClr val="000000"/>
                </a:solidFill>
                <a:latin typeface="Arial"/>
              </a:rPr>
              <a:t>Click to edit the outline text format</a:t>
            </a:r>
            <a:endParaRPr b="0" lang="en-US" sz="18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1800" spc="-1" strike="noStrike">
                <a:solidFill>
                  <a:srgbClr val="000000"/>
                </a:solidFill>
                <a:latin typeface="Arial"/>
              </a:rPr>
              <a:t>Second Outline Level</a:t>
            </a:r>
            <a:endParaRPr b="0" lang="en-US" sz="1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1800" spc="-1" strike="noStrike">
                <a:solidFill>
                  <a:srgbClr val="000000"/>
                </a:solidFill>
                <a:latin typeface="Arial"/>
              </a:rPr>
              <a:t>Third Outline Level</a:t>
            </a:r>
            <a:endParaRPr b="0" lang="en-US" sz="18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1800" spc="-1" strike="noStrike">
                <a:solidFill>
                  <a:srgbClr val="000000"/>
                </a:solidFill>
                <a:latin typeface="Arial"/>
              </a:rPr>
              <a:t>Fourth Outline Level</a:t>
            </a:r>
            <a:endParaRPr b="0" lang="en-US" sz="18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1800" spc="-1" strike="noStrike">
                <a:solidFill>
                  <a:srgbClr val="000000"/>
                </a:solidFill>
                <a:latin typeface="Arial"/>
              </a:rPr>
              <a:t>Fifth Outline Level</a:t>
            </a:r>
            <a:endParaRPr b="0" lang="en-US" sz="18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1800" spc="-1" strike="noStrike">
                <a:solidFill>
                  <a:srgbClr val="000000"/>
                </a:solidFill>
                <a:latin typeface="Arial"/>
              </a:rPr>
              <a:t>Sixth Outline Level</a:t>
            </a:r>
            <a:endParaRPr b="0" lang="en-US" sz="18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1800" spc="-1" strike="noStrike">
                <a:solidFill>
                  <a:srgbClr val="000000"/>
                </a:solidFill>
                <a:latin typeface="Arial"/>
              </a:rPr>
              <a:t>Seventh Outline Level</a:t>
            </a:r>
            <a:endParaRPr b="0" lang="en-US" sz="18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727" r:id="rId2"/>
    <p:sldLayoutId id="2147483728" r:id="rId3"/>
    <p:sldLayoutId id="2147483729" r:id="rId4"/>
    <p:sldLayoutId id="2147483730" r:id="rId5"/>
    <p:sldLayoutId id="2147483731" r:id="rId6"/>
    <p:sldLayoutId id="2147483732" r:id="rId7"/>
    <p:sldLayoutId id="2147483733" r:id="rId8"/>
    <p:sldLayoutId id="2147483734" r:id="rId9"/>
    <p:sldLayoutId id="2147483735" r:id="rId10"/>
    <p:sldLayoutId id="2147483736" r:id="rId11"/>
    <p:sldLayoutId id="2147483737" r:id="rId12"/>
    <p:sldLayoutId id="2147483738"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11.xml.rels><?xml version="1.0" encoding="UTF-8"?>
<Relationships xmlns="http://schemas.openxmlformats.org/package/2006/relationships"><Relationship Id="rId1" Type="http://schemas.openxmlformats.org/officeDocument/2006/relationships/hyperlink" Target="https://mentor.ieee.org/802.15/dcn/24/15-24-0501-00-009a-sept-2024-session-minutes.docx" TargetMode="External"/><Relationship Id="rId2" Type="http://schemas.openxmlformats.org/officeDocument/2006/relationships/slideLayout" Target="../slideLayouts/slideLayout40.xml"/>
</Relationships>
</file>

<file path=ppt/slides/_rels/slide12.xml.rels><?xml version="1.0" encoding="UTF-8"?>
<Relationships xmlns="http://schemas.openxmlformats.org/package/2006/relationships"><Relationship Id="rId1" Type="http://schemas.openxmlformats.org/officeDocument/2006/relationships/hyperlink" Target="https://mentor.ieee.org/802.15/dcn/24/15-24-0468-00-009a-tg9a-project-task-list.xlsx" TargetMode="External"/><Relationship Id="rId2" Type="http://schemas.openxmlformats.org/officeDocument/2006/relationships/slideLayout" Target="../slideLayouts/slideLayout49.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61.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73.xml"/>
</Relationships>
</file>

<file path=ppt/slides/_rels/slide15.xml.rels><?xml version="1.0" encoding="UTF-8"?>
<Relationships xmlns="http://schemas.openxmlformats.org/package/2006/relationships"><Relationship Id="rId1" Type="http://schemas.openxmlformats.org/officeDocument/2006/relationships/slideLayout" Target="../slideLayouts/slideLayout61.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6.xml.rels><?xml version="1.0" encoding="UTF-8"?>
<Relationships xmlns="http://schemas.openxmlformats.org/package/2006/relationships"><Relationship Id="rId1" Type="http://schemas.openxmlformats.org/officeDocument/2006/relationships/hyperlink" Target="http://standards.ieee.org/develop/policies/opman/sect6.html#6.3" TargetMode="External"/><Relationship Id="rId2" Type="http://schemas.openxmlformats.org/officeDocument/2006/relationships/slideLayout" Target="../slideLayouts/slideLayout13.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9.xml.rels><?xml version="1.0" encoding="UTF-8"?>
<Relationships xmlns="http://schemas.openxmlformats.org/package/2006/relationships"><Relationship Id="rId1" Type="http://schemas.openxmlformats.org/officeDocument/2006/relationships/hyperlink" Target="https://standards.ieee.org/about/policies/bylaws/sect6-7.html#7" TargetMode="External"/><Relationship Id="rId2" Type="http://schemas.openxmlformats.org/officeDocument/2006/relationships/hyperlink" Target="https://standards.ieee.org/about/policies/bylaws/sect6-7.html#7" TargetMode="External"/><Relationship Id="rId3" Type="http://schemas.openxmlformats.org/officeDocument/2006/relationships/hyperlink" Target="https://standards.ieee.org/about/policies/opman/sect6.html" TargetMode="External"/><Relationship Id="rId4" Type="http://schemas.openxmlformats.org/officeDocument/2006/relationships/hyperlink" Target="https://standards.ieee.org/about/policies/opman/sect6.html" TargetMode="External"/><Relationship Id="rId5" Type="http://schemas.openxmlformats.org/officeDocument/2006/relationships/hyperlink" Target="https://standards.ieee.org/content/dam/ieee-standards/standards/web/documents/other/permissionltrs.zip" TargetMode="External"/><Relationship Id="rId6" Type="http://schemas.openxmlformats.org/officeDocument/2006/relationships/hyperlink" Target="https://standards.ieee.org/content/dam/ieee-standards/standards/web/documents/other/permissionltrs.zip" TargetMode="External"/><Relationship Id="rId7" Type="http://schemas.openxmlformats.org/officeDocument/2006/relationships/hyperlink" Target="http://standards.ieee.org/faqs/copyrights.html/" TargetMode="External"/><Relationship Id="rId8" Type="http://schemas.openxmlformats.org/officeDocument/2006/relationships/hyperlink" Target="http://standards.ieee.org/develop/policies/best_practices_for_ieee_standards_development_051215.pdf" TargetMode="External"/><Relationship Id="rId9" Type="http://schemas.openxmlformats.org/officeDocument/2006/relationships/hyperlink" Target="http://standards.ieee.org/develop/policies/best_practices_for_ieee_standards_development_051215.pdf" TargetMode="External"/><Relationship Id="rId10" Type="http://schemas.openxmlformats.org/officeDocument/2006/relationships/hyperlink" Target="https://standards.ieee.org/about/policies/opman/sect6.html" TargetMode="External"/><Relationship Id="rId11" Type="http://schemas.openxmlformats.org/officeDocument/2006/relationships/slideLayout" Target="../slideLayouts/slideLayout13.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329" name="CustomShape 1"/>
          <p:cNvSpPr/>
          <p:nvPr/>
        </p:nvSpPr>
        <p:spPr>
          <a:xfrm>
            <a:off x="152280" y="609480"/>
            <a:ext cx="8970120" cy="4604760"/>
          </a:xfrm>
          <a:prstGeom prst="rect">
            <a:avLst/>
          </a:prstGeom>
          <a:noFill/>
          <a:ln w="0">
            <a:noFill/>
          </a:ln>
        </p:spPr>
        <p:style>
          <a:lnRef idx="0"/>
          <a:fillRef idx="0"/>
          <a:effectRef idx="0"/>
          <a:fontRef idx="minor"/>
        </p:style>
        <p:txBody>
          <a:bodyPr lIns="90000" rIns="90000" tIns="46800" bIns="46800" anchor="t">
            <a:noAutofit/>
          </a:bodyPr>
          <a:p>
            <a:pPr algn="ctr">
              <a:lnSpc>
                <a:spcPct val="100000"/>
              </a:lnSpc>
            </a:pPr>
            <a:r>
              <a:rPr b="1" lang="en-IE" sz="1800" spc="-1" strike="noStrike" u="sng">
                <a:solidFill>
                  <a:srgbClr val="000000"/>
                </a:solidFill>
                <a:uFill>
                  <a:solidFill>
                    <a:srgbClr val="ffffff"/>
                  </a:solidFill>
                </a:uFill>
                <a:latin typeface="Times New Roman"/>
                <a:ea typeface="DejaVu Sans"/>
              </a:rPr>
              <a:t>Project: IEEE P802.15 Working Group for Wireless Personal Area Networks (WPANs)</a:t>
            </a:r>
            <a:endParaRPr b="0" lang="en-US" sz="1800" spc="-1" strike="noStrike">
              <a:solidFill>
                <a:srgbClr val="000000"/>
              </a:solidFill>
              <a:latin typeface="Arial"/>
            </a:endParaRPr>
          </a:p>
          <a:p>
            <a:pPr>
              <a:lnSpc>
                <a:spcPct val="100000"/>
              </a:lnSpc>
            </a:pPr>
            <a:endParaRPr b="0" lang="en-US" sz="18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Submission Title:</a:t>
            </a:r>
            <a:r>
              <a:rPr b="0" lang="en-IE" sz="1600" spc="-1" strike="noStrike">
                <a:solidFill>
                  <a:srgbClr val="000000"/>
                </a:solidFill>
                <a:latin typeface="Times New Roman"/>
                <a:ea typeface="DejaVu Sans"/>
              </a:rPr>
              <a:t> TG9a Report, Agenda and Closing report for November Meeting</a:t>
            </a:r>
            <a:r>
              <a:rPr b="0" lang="en-IE" sz="1600" spc="-1" strike="noStrike">
                <a:solidFill>
                  <a:srgbClr val="000000"/>
                </a:solidFill>
                <a:latin typeface="Times New Roman"/>
                <a:ea typeface="DejaVu Sans"/>
              </a:rPr>
              <a:t>	</a:t>
            </a:r>
            <a:endParaRPr b="0" lang="en-US" sz="16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Date Submitted: 10</a:t>
            </a:r>
            <a:r>
              <a:rPr b="1" lang="en-IE" sz="1600" spc="-1" strike="noStrike" baseline="33000">
                <a:solidFill>
                  <a:srgbClr val="000000"/>
                </a:solidFill>
                <a:latin typeface="Times New Roman"/>
                <a:ea typeface="DejaVu Sans"/>
              </a:rPr>
              <a:t>th</a:t>
            </a:r>
            <a:r>
              <a:rPr b="1" lang="en-IE" sz="1600" spc="-1" strike="noStrike">
                <a:solidFill>
                  <a:srgbClr val="000000"/>
                </a:solidFill>
                <a:latin typeface="Times New Roman"/>
                <a:ea typeface="DejaVu Sans"/>
              </a:rPr>
              <a:t> November, 2024</a:t>
            </a:r>
            <a:endParaRPr b="0" lang="en-US" sz="16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Source:</a:t>
            </a:r>
            <a:r>
              <a:rPr b="0" lang="en-IE" sz="1600" spc="-1" strike="noStrike">
                <a:solidFill>
                  <a:srgbClr val="000000"/>
                </a:solidFill>
                <a:latin typeface="Times New Roman"/>
                <a:ea typeface="DejaVu Sans"/>
              </a:rPr>
              <a:t> Tero Kivinen</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Company -</a:t>
            </a:r>
            <a:endParaRPr b="0" lang="en-US" sz="1600" spc="-1" strike="noStrike">
              <a:solidFill>
                <a:srgbClr val="000000"/>
              </a:solidFill>
              <a:latin typeface="Arial"/>
            </a:endParaRPr>
          </a:p>
          <a:p>
            <a:pPr>
              <a:lnSpc>
                <a:spcPct val="100000"/>
              </a:lnSpc>
            </a:pPr>
            <a:r>
              <a:rPr b="0" lang="en-IE" sz="1600" spc="-1" strike="noStrike">
                <a:solidFill>
                  <a:srgbClr val="000000"/>
                </a:solidFill>
                <a:latin typeface="Times New Roman"/>
                <a:ea typeface="DejaVu Sans"/>
              </a:rPr>
              <a:t>E-Mail: kivinen@iki.fi</a:t>
            </a:r>
            <a:r>
              <a:rPr b="0" lang="en-IE" sz="1600" spc="-1" strike="noStrike">
                <a:solidFill>
                  <a:srgbClr val="000000"/>
                </a:solidFill>
                <a:latin typeface="Times New Roman"/>
                <a:ea typeface="DejaVu Sans"/>
              </a:rPr>
              <a:t>	</a:t>
            </a:r>
            <a:endParaRPr b="0" lang="en-US" sz="1600" spc="-1" strike="noStrike">
              <a:solidFill>
                <a:srgbClr val="000000"/>
              </a:solidFill>
              <a:latin typeface="Arial"/>
            </a:endParaRPr>
          </a:p>
          <a:p>
            <a:pPr>
              <a:lnSpc>
                <a:spcPct val="100000"/>
              </a:lnSpc>
              <a:spcBef>
                <a:spcPts val="598"/>
              </a:spcBef>
              <a:spcAft>
                <a:spcPts val="598"/>
              </a:spcAft>
            </a:pPr>
            <a:r>
              <a:rPr b="1" lang="en-IE" sz="1600" spc="-1" strike="noStrike">
                <a:solidFill>
                  <a:srgbClr val="000000"/>
                </a:solidFill>
                <a:latin typeface="Times New Roman"/>
                <a:ea typeface="DejaVu Sans"/>
              </a:rPr>
              <a:t>Re:</a:t>
            </a:r>
            <a:r>
              <a:rPr b="0" lang="en-IE" sz="1600" spc="-1" strike="noStrike">
                <a:solidFill>
                  <a:srgbClr val="000000"/>
                </a:solidFill>
                <a:latin typeface="Times New Roman"/>
                <a:ea typeface="DejaVu Sans"/>
              </a:rPr>
              <a:t> TG9a EDHOC Meeting in November</a:t>
            </a:r>
            <a:endParaRPr b="0" lang="en-US" sz="1600" spc="-1" strike="noStrike">
              <a:solidFill>
                <a:srgbClr val="000000"/>
              </a:solidFill>
              <a:latin typeface="Arial"/>
            </a:endParaRPr>
          </a:p>
          <a:p>
            <a:pPr>
              <a:lnSpc>
                <a:spcPct val="100000"/>
              </a:lnSpc>
              <a:spcBef>
                <a:spcPts val="598"/>
              </a:spcBef>
              <a:spcAft>
                <a:spcPts val="598"/>
              </a:spcAft>
            </a:pPr>
            <a:r>
              <a:rPr b="1" lang="en-IE" sz="1600" spc="-1" strike="noStrike">
                <a:solidFill>
                  <a:srgbClr val="000000"/>
                </a:solidFill>
                <a:latin typeface="Times New Roman"/>
                <a:ea typeface="DejaVu Sans"/>
              </a:rPr>
              <a:t>Abstract:</a:t>
            </a:r>
            <a:r>
              <a:rPr b="0" lang="en-IE" sz="1600" spc="-1" strike="noStrike">
                <a:solidFill>
                  <a:srgbClr val="000000"/>
                </a:solidFill>
                <a:latin typeface="Times New Roman"/>
                <a:ea typeface="DejaVu Sans"/>
              </a:rPr>
              <a:t>	</a:t>
            </a:r>
            <a:endParaRPr b="0" lang="en-US" sz="1600" spc="-1" strike="noStrike">
              <a:solidFill>
                <a:srgbClr val="000000"/>
              </a:solidFill>
              <a:latin typeface="Arial"/>
            </a:endParaRPr>
          </a:p>
          <a:p>
            <a:pPr>
              <a:lnSpc>
                <a:spcPct val="100000"/>
              </a:lnSpc>
              <a:spcBef>
                <a:spcPts val="598"/>
              </a:spcBef>
              <a:spcAft>
                <a:spcPts val="598"/>
              </a:spcAft>
            </a:pPr>
            <a:r>
              <a:rPr b="0" lang="en-IE" sz="1600" spc="-1" strike="noStrike">
                <a:solidFill>
                  <a:srgbClr val="000000"/>
                </a:solidFill>
                <a:latin typeface="Times New Roman"/>
                <a:ea typeface="DejaVu Sans"/>
              </a:rPr>
              <a:t>Opening Report, Agenda and Closing report for TG9a EDHOC November Meeting.</a:t>
            </a:r>
            <a:endParaRPr b="0" lang="en-US" sz="1600" spc="-1" strike="noStrike">
              <a:solidFill>
                <a:srgbClr val="000000"/>
              </a:solidFill>
              <a:latin typeface="Arial"/>
            </a:endParaRPr>
          </a:p>
          <a:p>
            <a:pPr>
              <a:lnSpc>
                <a:spcPct val="100000"/>
              </a:lnSpc>
              <a:spcBef>
                <a:spcPts val="598"/>
              </a:spcBef>
              <a:spcAft>
                <a:spcPts val="598"/>
              </a:spcAft>
            </a:pPr>
            <a:r>
              <a:rPr b="1" lang="en-IE" sz="1600" spc="-1" strike="noStrike">
                <a:solidFill>
                  <a:srgbClr val="000000"/>
                </a:solidFill>
                <a:latin typeface="Times New Roman"/>
                <a:ea typeface="DejaVu Sans"/>
              </a:rPr>
              <a:t>Purpose: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Provide information which kind of changes are needed to the standard.</a:t>
            </a:r>
            <a:endParaRPr b="0" lang="en-US" sz="16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Notice: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b="0" lang="en-US" sz="16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Release: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The contributor acknowledges and accepts that this contribution becomes the property of IEEE and may be made publicly available by P802.15.</a:t>
            </a:r>
            <a:r>
              <a:rPr b="0" lang="en-IE" sz="1600" spc="-1" strike="noStrike">
                <a:solidFill>
                  <a:srgbClr val="000000"/>
                </a:solidFill>
                <a:latin typeface="Times New Roman"/>
                <a:ea typeface="DejaVu Sans"/>
              </a:rPr>
              <a:t>	</a:t>
            </a:r>
            <a:endParaRPr b="0" lang="en-US" sz="1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48" name="CustomShape 1"/>
          <p:cNvSpPr/>
          <p:nvPr/>
        </p:nvSpPr>
        <p:spPr>
          <a:xfrm>
            <a:off x="685800" y="685440"/>
            <a:ext cx="7750800" cy="104544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endParaRPr b="0" lang="en-US" sz="1800" spc="-1" strike="noStrike">
              <a:solidFill>
                <a:srgbClr val="000000"/>
              </a:solidFill>
              <a:latin typeface="Arial"/>
              <a:ea typeface="DejaVu Sans"/>
            </a:endParaRPr>
          </a:p>
        </p:txBody>
      </p:sp>
      <p:sp>
        <p:nvSpPr>
          <p:cNvPr id="349" name="CustomShape 2"/>
          <p:cNvSpPr/>
          <p:nvPr/>
        </p:nvSpPr>
        <p:spPr>
          <a:xfrm>
            <a:off x="438120" y="602280"/>
            <a:ext cx="8209440" cy="669600"/>
          </a:xfrm>
          <a:prstGeom prst="rect">
            <a:avLst/>
          </a:prstGeom>
          <a:noFill/>
          <a:ln w="0">
            <a:noFill/>
          </a:ln>
        </p:spPr>
        <p:style>
          <a:lnRef idx="0"/>
          <a:fillRef idx="0"/>
          <a:effectRef idx="0"/>
          <a:fontRef idx="minor"/>
        </p:style>
        <p:txBody>
          <a:bodyPr lIns="0" rIns="0" tIns="0" bIns="0" anchor="ctr">
            <a:spAutoFit/>
          </a:bodyPr>
          <a:p>
            <a:pPr algn="ctr">
              <a:lnSpc>
                <a:spcPct val="100000"/>
              </a:lnSpc>
            </a:pPr>
            <a:r>
              <a:rPr b="0" lang="en-IE" sz="4400" spc="-1" strike="noStrike">
                <a:solidFill>
                  <a:srgbClr val="000000"/>
                </a:solidFill>
                <a:latin typeface="Arial"/>
                <a:ea typeface="DejaVu Sans"/>
              </a:rPr>
              <a:t>Agenda for November</a:t>
            </a:r>
            <a:endParaRPr b="0" lang="en-US" sz="4400" spc="-1" strike="noStrike">
              <a:solidFill>
                <a:srgbClr val="000000"/>
              </a:solidFill>
              <a:latin typeface="Arial"/>
            </a:endParaRPr>
          </a:p>
        </p:txBody>
      </p:sp>
      <p:sp>
        <p:nvSpPr>
          <p:cNvPr id="350" name="CustomShape 3"/>
          <p:cNvSpPr/>
          <p:nvPr/>
        </p:nvSpPr>
        <p:spPr>
          <a:xfrm>
            <a:off x="457200" y="1604520"/>
            <a:ext cx="8209440" cy="395748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endParaRPr b="0" lang="en-US" sz="1800" spc="-1" strike="noStrike">
              <a:solidFill>
                <a:srgbClr val="000000"/>
              </a:solidFill>
              <a:latin typeface="Arial"/>
              <a:ea typeface="DejaVu Sans"/>
            </a:endParaRPr>
          </a:p>
        </p:txBody>
      </p:sp>
      <p:sp>
        <p:nvSpPr>
          <p:cNvPr id="351" name="CustomShape 4"/>
          <p:cNvSpPr/>
          <p:nvPr/>
        </p:nvSpPr>
        <p:spPr>
          <a:xfrm>
            <a:off x="457200" y="1604520"/>
            <a:ext cx="8208000" cy="3956040"/>
          </a:xfrm>
          <a:prstGeom prst="rect">
            <a:avLst/>
          </a:prstGeom>
          <a:noFill/>
          <a:ln w="0">
            <a:noFill/>
          </a:ln>
        </p:spPr>
        <p:style>
          <a:lnRef idx="0"/>
          <a:fillRef idx="0"/>
          <a:effectRef idx="0"/>
          <a:fontRef idx="minor"/>
        </p:style>
        <p:txBody>
          <a:bodyPr lIns="0" rIns="0" tIns="0" bIns="0" anchor="t">
            <a:normAutofit/>
          </a:bodyPr>
          <a:p>
            <a:pPr marL="432000" indent="-3128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Update and send out call for participation and call for proposals.</a:t>
            </a:r>
            <a:endParaRPr b="0" lang="en-US" sz="3200" spc="-1" strike="noStrike">
              <a:solidFill>
                <a:srgbClr val="000000"/>
              </a:solidFill>
              <a:latin typeface="Arial"/>
            </a:endParaRPr>
          </a:p>
          <a:p>
            <a:pPr marL="432000" indent="-3128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Update list of changes needed to the IEEE Std 802.15.9 for adding EDHOC KMP to it.</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52" name="CustomShape 1"/>
          <p:cNvSpPr/>
          <p:nvPr/>
        </p:nvSpPr>
        <p:spPr>
          <a:xfrm>
            <a:off x="457200" y="273600"/>
            <a:ext cx="8214120" cy="112968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IE" sz="4400" spc="-1" strike="noStrike">
                <a:solidFill>
                  <a:srgbClr val="000000"/>
                </a:solidFill>
                <a:latin typeface="Arial"/>
                <a:ea typeface="DejaVu Sans"/>
              </a:rPr>
              <a:t>Detailed Agenda for November</a:t>
            </a:r>
            <a:endParaRPr b="0" lang="en-US" sz="4400" spc="-1" strike="noStrike">
              <a:solidFill>
                <a:srgbClr val="000000"/>
              </a:solidFill>
              <a:latin typeface="Arial"/>
            </a:endParaRPr>
          </a:p>
        </p:txBody>
      </p:sp>
      <p:sp>
        <p:nvSpPr>
          <p:cNvPr id="353" name="CustomShape 2"/>
          <p:cNvSpPr/>
          <p:nvPr/>
        </p:nvSpPr>
        <p:spPr>
          <a:xfrm>
            <a:off x="457200" y="1604520"/>
            <a:ext cx="7760160" cy="3962160"/>
          </a:xfrm>
          <a:prstGeom prst="rect">
            <a:avLst/>
          </a:prstGeom>
          <a:noFill/>
          <a:ln w="0">
            <a:noFill/>
          </a:ln>
        </p:spPr>
        <p:style>
          <a:lnRef idx="0"/>
          <a:fillRef idx="0"/>
          <a:effectRef idx="0"/>
          <a:fontRef idx="minor"/>
        </p:style>
        <p:txBody>
          <a:bodyPr lIns="0" rIns="0" tIns="0" bIns="0" anchor="t">
            <a:normAutofit fontScale="65000"/>
          </a:bodyPr>
          <a:p>
            <a:pPr marL="170640" indent="-14076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Tuesday 12</a:t>
            </a:r>
            <a:r>
              <a:rPr b="0" lang="en-IE" sz="3200" spc="-1" strike="noStrike" baseline="33000">
                <a:solidFill>
                  <a:srgbClr val="000000"/>
                </a:solidFill>
                <a:latin typeface="Arial"/>
                <a:ea typeface="DejaVu Sans"/>
              </a:rPr>
              <a:t>th</a:t>
            </a:r>
            <a:r>
              <a:rPr b="0" lang="en-IE" sz="3200" spc="-1" strike="noStrike">
                <a:solidFill>
                  <a:srgbClr val="000000"/>
                </a:solidFill>
                <a:latin typeface="Arial"/>
                <a:ea typeface="DejaVu Sans"/>
              </a:rPr>
              <a:t> of November 08:00-10:00</a:t>
            </a:r>
            <a:endParaRPr b="0" lang="en-US" sz="3200" spc="-1" strike="noStrike">
              <a:solidFill>
                <a:srgbClr val="000000"/>
              </a:solidFill>
              <a:latin typeface="Arial"/>
            </a:endParaRPr>
          </a:p>
          <a:p>
            <a:pPr lvl="1" marL="313560" indent="-14076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Opening slides</a:t>
            </a:r>
            <a:endParaRPr b="0" lang="en-US" sz="3200" spc="-1" strike="noStrike">
              <a:solidFill>
                <a:srgbClr val="000000"/>
              </a:solidFill>
              <a:latin typeface="Arial"/>
            </a:endParaRPr>
          </a:p>
          <a:p>
            <a:pPr lvl="1" marL="313560" indent="-14076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Approve agenda (this document) 15-24-0601-00</a:t>
            </a:r>
            <a:endParaRPr b="0" lang="en-US" sz="3200" spc="-1" strike="noStrike">
              <a:solidFill>
                <a:srgbClr val="000000"/>
              </a:solidFill>
              <a:latin typeface="Arial"/>
            </a:endParaRPr>
          </a:p>
          <a:p>
            <a:pPr lvl="1" marL="313560" indent="-14076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Approve minutes </a:t>
            </a:r>
            <a:r>
              <a:rPr b="0" lang="en-IE" sz="3200" spc="-1" strike="noStrike">
                <a:solidFill>
                  <a:srgbClr val="0000ff"/>
                </a:solidFill>
                <a:latin typeface="Arial"/>
                <a:ea typeface="DejaVu Sans"/>
                <a:hlinkClick r:id="rId1"/>
              </a:rPr>
              <a:t>15-24-0501-00</a:t>
            </a:r>
            <a:endParaRPr b="0" lang="en-US" sz="3200" spc="-1" strike="noStrike">
              <a:solidFill>
                <a:srgbClr val="000000"/>
              </a:solidFill>
              <a:latin typeface="Arial"/>
            </a:endParaRPr>
          </a:p>
          <a:p>
            <a:pPr lvl="1" marL="313560" indent="-14076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Update and send out call for participation and call for proposals.</a:t>
            </a:r>
            <a:endParaRPr b="0" lang="en-US" sz="3200" spc="-1" strike="noStrike">
              <a:solidFill>
                <a:srgbClr val="000000"/>
              </a:solidFill>
              <a:latin typeface="Arial"/>
            </a:endParaRPr>
          </a:p>
          <a:p>
            <a:pPr lvl="1" marL="313560" indent="-14076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Update document listing changes needed.</a:t>
            </a:r>
            <a:endParaRPr b="0" lang="en-US" sz="3200" spc="-1" strike="noStrike">
              <a:solidFill>
                <a:srgbClr val="000000"/>
              </a:solidFill>
              <a:latin typeface="Arial"/>
            </a:endParaRPr>
          </a:p>
          <a:p>
            <a:pPr marL="170640" indent="-14076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Thursday 14</a:t>
            </a:r>
            <a:r>
              <a:rPr b="0" lang="en-IE" sz="3200" spc="-1" strike="noStrike" baseline="33000">
                <a:solidFill>
                  <a:srgbClr val="000000"/>
                </a:solidFill>
                <a:latin typeface="Arial"/>
                <a:ea typeface="DejaVu Sans"/>
              </a:rPr>
              <a:t>th</a:t>
            </a:r>
            <a:r>
              <a:rPr b="0" lang="en-IE" sz="3200" spc="-1" strike="noStrike">
                <a:solidFill>
                  <a:srgbClr val="000000"/>
                </a:solidFill>
                <a:latin typeface="Arial"/>
                <a:ea typeface="DejaVu Sans"/>
              </a:rPr>
              <a:t> of November 13:30-15:30</a:t>
            </a:r>
            <a:endParaRPr b="0" lang="en-US" sz="3200" spc="-1" strike="noStrike">
              <a:solidFill>
                <a:srgbClr val="000000"/>
              </a:solidFill>
              <a:latin typeface="Arial"/>
            </a:endParaRPr>
          </a:p>
          <a:p>
            <a:pPr lvl="1" marL="313560" indent="-14076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Update document listing changes needed.</a:t>
            </a:r>
            <a:endParaRPr b="0" lang="en-US" sz="3200" spc="-1" strike="noStrike">
              <a:solidFill>
                <a:srgbClr val="000000"/>
              </a:solidFill>
              <a:latin typeface="Arial"/>
            </a:endParaRPr>
          </a:p>
          <a:p>
            <a:pPr lvl="1" marL="313560" indent="-14076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Closing report</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54" name="CustomShape 1"/>
          <p:cNvSpPr/>
          <p:nvPr/>
        </p:nvSpPr>
        <p:spPr>
          <a:xfrm>
            <a:off x="457200" y="273600"/>
            <a:ext cx="8218080" cy="113364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More information</a:t>
            </a:r>
            <a:endParaRPr b="0" lang="en-US" sz="4400" spc="-1" strike="noStrike">
              <a:solidFill>
                <a:srgbClr val="000000"/>
              </a:solidFill>
              <a:latin typeface="Arial"/>
            </a:endParaRPr>
          </a:p>
        </p:txBody>
      </p:sp>
      <p:sp>
        <p:nvSpPr>
          <p:cNvPr id="355" name="CustomShape 2"/>
          <p:cNvSpPr/>
          <p:nvPr/>
        </p:nvSpPr>
        <p:spPr>
          <a:xfrm>
            <a:off x="457200" y="1604520"/>
            <a:ext cx="8218440" cy="3965760"/>
          </a:xfrm>
          <a:prstGeom prst="rect">
            <a:avLst/>
          </a:prstGeom>
          <a:noFill/>
          <a:ln w="0">
            <a:noFill/>
          </a:ln>
        </p:spPr>
        <p:style>
          <a:lnRef idx="0"/>
          <a:fillRef idx="0"/>
          <a:effectRef idx="0"/>
          <a:fontRef idx="minor"/>
        </p:style>
        <p:txBody>
          <a:bodyPr lIns="0" rIns="0" tIns="0" bIns="0" anchor="t">
            <a:normAutofit/>
          </a:bodyPr>
          <a:p>
            <a:pPr marL="432000" indent="-32076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Project task list: </a:t>
            </a:r>
            <a:r>
              <a:rPr b="0" lang="en-US" sz="3200" spc="-1" strike="noStrike" u="sng">
                <a:solidFill>
                  <a:srgbClr val="0000ff"/>
                </a:solidFill>
                <a:uFillTx/>
                <a:latin typeface="Arial"/>
                <a:ea typeface="DejaVu Sans"/>
                <a:hlinkClick r:id="rId1"/>
              </a:rPr>
              <a:t>15-24-0468-00</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56" name="TextShape 1"/>
          <p:cNvSpPr/>
          <p:nvPr/>
        </p:nvSpPr>
        <p:spPr>
          <a:xfrm>
            <a:off x="457200" y="273600"/>
            <a:ext cx="8221320" cy="113688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Timeline</a:t>
            </a:r>
            <a:endParaRPr b="0" lang="en-US" sz="4400" spc="-1" strike="noStrike">
              <a:solidFill>
                <a:srgbClr val="000000"/>
              </a:solidFill>
              <a:latin typeface="Arial"/>
            </a:endParaRPr>
          </a:p>
        </p:txBody>
      </p:sp>
      <p:sp>
        <p:nvSpPr>
          <p:cNvPr id="357" name="TextShape 2"/>
          <p:cNvSpPr/>
          <p:nvPr/>
        </p:nvSpPr>
        <p:spPr>
          <a:xfrm>
            <a:off x="457200" y="1604520"/>
            <a:ext cx="8221320" cy="3969360"/>
          </a:xfrm>
          <a:prstGeom prst="rect">
            <a:avLst/>
          </a:prstGeom>
          <a:noFill/>
          <a:ln w="0">
            <a:noFill/>
          </a:ln>
        </p:spPr>
        <p:style>
          <a:lnRef idx="0"/>
          <a:fillRef idx="0"/>
          <a:effectRef idx="0"/>
          <a:fontRef idx="minor"/>
        </p:style>
        <p:txBody>
          <a:bodyPr lIns="0" rIns="0" tIns="0" bIns="0" anchor="t">
            <a:normAutofit/>
          </a:bodyPr>
          <a:p>
            <a:pPr>
              <a:lnSpc>
                <a:spcPct val="100000"/>
              </a:lnSpc>
              <a:spcBef>
                <a:spcPts val="1417"/>
              </a:spcBef>
            </a:pPr>
            <a:endParaRPr b="0" lang="en-US" sz="1800" spc="-1" strike="noStrike">
              <a:solidFill>
                <a:srgbClr val="000000"/>
              </a:solidFill>
              <a:latin typeface="Arial"/>
              <a:ea typeface="DejaVu Sans"/>
            </a:endParaRPr>
          </a:p>
        </p:txBody>
      </p:sp>
      <p:graphicFrame>
        <p:nvGraphicFramePr>
          <p:cNvPr id="358" name=""/>
          <p:cNvGraphicFramePr/>
          <p:nvPr/>
        </p:nvGraphicFramePr>
        <p:xfrm>
          <a:off x="685800" y="1416240"/>
          <a:ext cx="8000640" cy="4755960"/>
        </p:xfrm>
        <a:graphic>
          <a:graphicData uri="http://schemas.openxmlformats.org/drawingml/2006/table">
            <a:tbl>
              <a:tblPr/>
              <a:tblGrid>
                <a:gridCol w="6330240"/>
                <a:gridCol w="1670760"/>
              </a:tblGrid>
              <a:tr h="594720">
                <a:tc>
                  <a:txBody>
                    <a:bodyPr lIns="90000" rIns="90000" anchor="t">
                      <a:noAutofit/>
                    </a:bodyPr>
                    <a:p>
                      <a:pPr>
                        <a:lnSpc>
                          <a:spcPct val="100000"/>
                        </a:lnSpc>
                      </a:pPr>
                      <a:r>
                        <a:rPr b="0" lang="en-US" sz="1800" spc="-1" strike="noStrike">
                          <a:solidFill>
                            <a:srgbClr val="000000"/>
                          </a:solidFill>
                          <a:latin typeface="Arial"/>
                        </a:rPr>
                        <a:t>Finalize the list of issues to be solved</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anchor="t">
                      <a:noAutofit/>
                    </a:bodyPr>
                    <a:p>
                      <a:pPr>
                        <a:lnSpc>
                          <a:spcPct val="100000"/>
                        </a:lnSpc>
                      </a:pPr>
                      <a:r>
                        <a:rPr b="0" lang="en-US" sz="1800" spc="-1" strike="noStrike">
                          <a:solidFill>
                            <a:srgbClr val="000000"/>
                          </a:solidFill>
                          <a:latin typeface="Arial"/>
                        </a:rPr>
                        <a:t>Nov 2024</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r>
              <a:tr h="594720">
                <a:tc>
                  <a:txBody>
                    <a:bodyPr lIns="90000" rIns="90000" anchor="t">
                      <a:noAutofit/>
                    </a:bodyPr>
                    <a:p>
                      <a:pPr>
                        <a:lnSpc>
                          <a:spcPct val="100000"/>
                        </a:lnSpc>
                      </a:pPr>
                      <a:r>
                        <a:rPr b="0" lang="en-US" sz="1800" spc="-1" strike="noStrike">
                          <a:solidFill>
                            <a:srgbClr val="000000"/>
                          </a:solidFill>
                          <a:latin typeface="Arial"/>
                        </a:rPr>
                        <a:t>First version of the draft for WG pre-ballot commenting</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en-US" sz="1800" spc="-1" strike="noStrike">
                          <a:solidFill>
                            <a:srgbClr val="000000"/>
                          </a:solidFill>
                          <a:latin typeface="Arial"/>
                        </a:rPr>
                        <a:t>Jan 2025</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594720">
                <a:tc>
                  <a:txBody>
                    <a:bodyPr lIns="90000" rIns="90000" anchor="t">
                      <a:noAutofit/>
                    </a:bodyPr>
                    <a:p>
                      <a:pPr>
                        <a:lnSpc>
                          <a:spcPct val="100000"/>
                        </a:lnSpc>
                      </a:pPr>
                      <a:r>
                        <a:rPr b="0" lang="en-US" sz="1800" spc="-1" strike="noStrike">
                          <a:solidFill>
                            <a:srgbClr val="000000"/>
                          </a:solidFill>
                          <a:latin typeface="Arial"/>
                        </a:rPr>
                        <a:t>Draft ready for letter ballot</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en-US" sz="1800" spc="-1" strike="noStrike">
                          <a:solidFill>
                            <a:srgbClr val="000000"/>
                          </a:solidFill>
                          <a:latin typeface="Arial"/>
                        </a:rPr>
                        <a:t>Mar 2025</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594720">
                <a:tc>
                  <a:txBody>
                    <a:bodyPr lIns="90000" rIns="90000" anchor="t">
                      <a:noAutofit/>
                    </a:bodyPr>
                    <a:p>
                      <a:pPr>
                        <a:lnSpc>
                          <a:spcPct val="100000"/>
                        </a:lnSpc>
                      </a:pPr>
                      <a:r>
                        <a:rPr b="0" lang="en-US" sz="1800" spc="-1" strike="noStrike">
                          <a:solidFill>
                            <a:srgbClr val="000000"/>
                          </a:solidFill>
                          <a:latin typeface="Arial"/>
                        </a:rPr>
                        <a:t>Draft ready for SA ballot</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en-US" sz="1800" spc="-1" strike="noStrike">
                          <a:solidFill>
                            <a:srgbClr val="000000"/>
                          </a:solidFill>
                          <a:latin typeface="Arial"/>
                        </a:rPr>
                        <a:t>Jul 2025</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594720">
                <a:tc>
                  <a:txBody>
                    <a:bodyPr lIns="90000" rIns="90000" anchor="t">
                      <a:noAutofit/>
                    </a:bodyPr>
                    <a:p>
                      <a:pPr>
                        <a:lnSpc>
                          <a:spcPct val="100000"/>
                        </a:lnSpc>
                      </a:pPr>
                      <a:r>
                        <a:rPr b="0" lang="en-US" sz="1800" spc="-1" strike="noStrike">
                          <a:solidFill>
                            <a:srgbClr val="000000"/>
                          </a:solidFill>
                          <a:latin typeface="Arial"/>
                        </a:rPr>
                        <a:t>SA ballot start</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en-US" sz="1800" spc="-1" strike="noStrike">
                          <a:solidFill>
                            <a:srgbClr val="000000"/>
                          </a:solidFill>
                          <a:latin typeface="Arial"/>
                        </a:rPr>
                        <a:t>Sep 2025</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594720">
                <a:tc>
                  <a:txBody>
                    <a:bodyPr lIns="90000" rIns="90000" anchor="t">
                      <a:noAutofit/>
                    </a:bodyPr>
                    <a:p>
                      <a:pPr>
                        <a:lnSpc>
                          <a:spcPct val="100000"/>
                        </a:lnSpc>
                      </a:pPr>
                      <a:r>
                        <a:rPr b="0" lang="en-US" sz="1800" spc="-1" strike="noStrike">
                          <a:solidFill>
                            <a:srgbClr val="000000"/>
                          </a:solidFill>
                          <a:latin typeface="Arial"/>
                        </a:rPr>
                        <a:t>SA ballot done</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en-US" sz="1800" spc="-1" strike="noStrike">
                          <a:solidFill>
                            <a:srgbClr val="000000"/>
                          </a:solidFill>
                          <a:latin typeface="Arial"/>
                        </a:rPr>
                        <a:t>Nov 2025</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594720">
                <a:tc>
                  <a:txBody>
                    <a:bodyPr lIns="90000" rIns="90000" anchor="t">
                      <a:noAutofit/>
                    </a:bodyPr>
                    <a:p>
                      <a:pPr>
                        <a:lnSpc>
                          <a:spcPct val="100000"/>
                        </a:lnSpc>
                      </a:pPr>
                      <a:r>
                        <a:rPr b="0" lang="en-US" sz="1800" spc="-1" strike="noStrike">
                          <a:solidFill>
                            <a:srgbClr val="000000"/>
                          </a:solidFill>
                          <a:latin typeface="Arial"/>
                        </a:rPr>
                        <a:t>Submit to RevCom</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en-US" sz="1800" spc="-1" strike="noStrike">
                          <a:solidFill>
                            <a:srgbClr val="000000"/>
                          </a:solidFill>
                          <a:latin typeface="Arial"/>
                        </a:rPr>
                        <a:t>Dec 2025</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592920">
                <a:tc>
                  <a:txBody>
                    <a:bodyPr lIns="90000" rIns="90000" anchor="t">
                      <a:noAutofit/>
                    </a:bodyPr>
                    <a:p>
                      <a:pPr>
                        <a:lnSpc>
                          <a:spcPct val="100000"/>
                        </a:lnSpc>
                      </a:pPr>
                      <a:r>
                        <a:rPr b="0" lang="en-US" sz="1800" spc="-1" strike="noStrike">
                          <a:solidFill>
                            <a:srgbClr val="000000"/>
                          </a:solidFill>
                          <a:latin typeface="Arial"/>
                        </a:rPr>
                        <a:t>Standard published</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en-US" sz="1800" spc="-1" strike="noStrike">
                          <a:solidFill>
                            <a:srgbClr val="000000"/>
                          </a:solidFill>
                          <a:latin typeface="Arial"/>
                        </a:rPr>
                        <a:t>Jan 2026</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bl>
          </a:graphicData>
        </a:graphic>
      </p:graphicFrame>
    </p:spTree>
  </p:cSld>
  <mc:AlternateContent>
    <mc:Choice Requires="p14">
      <p:transition spd="slow" p14:dur="2000"/>
    </mc:Choice>
    <mc:Fallback>
      <p:transition spd="slow"/>
    </mc:Fallback>
  </mc:AlternateContent>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59" name="TextShape 3"/>
          <p:cNvSpPr/>
          <p:nvPr/>
        </p:nvSpPr>
        <p:spPr>
          <a:xfrm>
            <a:off x="457200" y="273600"/>
            <a:ext cx="8221320" cy="113688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Meeting achievements</a:t>
            </a:r>
            <a:endParaRPr b="0" lang="en-US" sz="4400" spc="-1" strike="noStrike">
              <a:solidFill>
                <a:srgbClr val="000000"/>
              </a:solidFill>
              <a:latin typeface="Arial"/>
            </a:endParaRPr>
          </a:p>
        </p:txBody>
      </p:sp>
      <p:sp>
        <p:nvSpPr>
          <p:cNvPr id="360" name="TextShape 4"/>
          <p:cNvSpPr/>
          <p:nvPr/>
        </p:nvSpPr>
        <p:spPr>
          <a:xfrm>
            <a:off x="457200" y="1604520"/>
            <a:ext cx="8221320" cy="3969360"/>
          </a:xfrm>
          <a:prstGeom prst="rect">
            <a:avLst/>
          </a:prstGeom>
          <a:noFill/>
          <a:ln w="0">
            <a:noFill/>
          </a:ln>
        </p:spPr>
        <p:style>
          <a:lnRef idx="0"/>
          <a:fillRef idx="0"/>
          <a:effectRef idx="0"/>
          <a:fontRef idx="minor"/>
        </p:style>
        <p:txBody>
          <a:bodyPr lIns="0" rIns="0" tIns="0" bIns="0" anchor="t">
            <a:normAutofit/>
          </a:bodyPr>
          <a:p>
            <a:pPr>
              <a:lnSpc>
                <a:spcPct val="100000"/>
              </a:lnSpc>
              <a:spcBef>
                <a:spcPts val="1417"/>
              </a:spcBef>
            </a:pPr>
            <a:endParaRPr b="0" lang="en-US" sz="1800" spc="-1" strike="noStrike">
              <a:solidFill>
                <a:srgbClr val="000000"/>
              </a:solidFill>
              <a:latin typeface="Arial"/>
              <a:ea typeface="DejaVu Sans"/>
            </a:endParaRPr>
          </a:p>
        </p:txBody>
      </p:sp>
      <p:sp>
        <p:nvSpPr>
          <p:cNvPr id="361"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lgn="ctr">
              <a:lnSpc>
                <a:spcPct val="100000"/>
              </a:lnSpc>
              <a:buNone/>
              <a:tabLst>
                <a:tab algn="l" pos="0"/>
              </a:tabLst>
            </a:pPr>
            <a:r>
              <a:rPr b="0" lang="en-US" sz="4400" spc="-1" strike="noStrike">
                <a:solidFill>
                  <a:srgbClr val="000000"/>
                </a:solidFill>
                <a:latin typeface="Arial"/>
              </a:rPr>
              <a:t> </a:t>
            </a:r>
            <a:endParaRPr b="0" lang="en-US" sz="4400" spc="-1" strike="noStrike">
              <a:solidFill>
                <a:srgbClr val="000000"/>
              </a:solidFill>
              <a:latin typeface="Arial"/>
            </a:endParaRPr>
          </a:p>
        </p:txBody>
      </p:sp>
      <p:sp>
        <p:nvSpPr>
          <p:cNvPr id="362" name="PlaceHolder 2"/>
          <p:cNvSpPr>
            <a:spLocks noGrp="1"/>
          </p:cNvSpPr>
          <p:nvPr>
            <p:ph/>
          </p:nvPr>
        </p:nvSpPr>
        <p:spPr>
          <a:xfrm>
            <a:off x="457200" y="1604520"/>
            <a:ext cx="8228880" cy="3976920"/>
          </a:xfrm>
          <a:prstGeom prst="rect">
            <a:avLst/>
          </a:prstGeom>
          <a:noFill/>
          <a:ln w="0">
            <a:noFill/>
          </a:ln>
        </p:spPr>
        <p:txBody>
          <a:bodyPr lIns="0" rIns="0" tIns="0" bIns="0" anchor="t">
            <a:normAutofit/>
          </a:bodyPr>
          <a:p>
            <a:pPr marL="432000" indent="-3240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rPr>
              <a:t>Updated call for participation and call for proposal document and sent it out.</a:t>
            </a:r>
            <a:endParaRPr b="0" lang="en-US" sz="3200" spc="-1" strike="noStrike">
              <a:solidFill>
                <a:srgbClr val="000000"/>
              </a:solidFill>
              <a:latin typeface="Arial"/>
            </a:endParaRPr>
          </a:p>
          <a:p>
            <a:pPr marL="432000" indent="-3240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rPr>
              <a:t>Updated list of changes needed to the IEEE Std 802.15.9.</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63" name="TextShape 1"/>
          <p:cNvSpPr/>
          <p:nvPr/>
        </p:nvSpPr>
        <p:spPr>
          <a:xfrm>
            <a:off x="457200" y="273600"/>
            <a:ext cx="8451360" cy="113688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Agenda for TG9a for January</a:t>
            </a:r>
            <a:endParaRPr b="0" lang="en-US" sz="4400" spc="-1" strike="noStrike">
              <a:solidFill>
                <a:srgbClr val="000000"/>
              </a:solidFill>
              <a:latin typeface="Arial"/>
            </a:endParaRPr>
          </a:p>
        </p:txBody>
      </p:sp>
      <p:sp>
        <p:nvSpPr>
          <p:cNvPr id="364" name="TextShape 2"/>
          <p:cNvSpPr/>
          <p:nvPr/>
        </p:nvSpPr>
        <p:spPr>
          <a:xfrm>
            <a:off x="457200" y="1604520"/>
            <a:ext cx="8221320" cy="3969360"/>
          </a:xfrm>
          <a:prstGeom prst="rect">
            <a:avLst/>
          </a:prstGeom>
          <a:noFill/>
          <a:ln w="0">
            <a:noFill/>
          </a:ln>
        </p:spPr>
        <p:style>
          <a:lnRef idx="0"/>
          <a:fillRef idx="0"/>
          <a:effectRef idx="0"/>
          <a:fontRef idx="minor"/>
        </p:style>
        <p:txBody>
          <a:bodyPr lIns="0" rIns="0" tIns="0" bIns="0" anchor="t">
            <a:normAutofit/>
          </a:bodyPr>
          <a:p>
            <a:pPr marL="432000" indent="-3240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Two sessions</a:t>
            </a:r>
            <a:endParaRPr b="0" lang="en-US" sz="3200" spc="-1" strike="noStrike">
              <a:solidFill>
                <a:srgbClr val="000000"/>
              </a:solidFill>
              <a:latin typeface="Arial"/>
            </a:endParaRPr>
          </a:p>
          <a:p>
            <a:pPr marL="432000" indent="-3240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No overlap with TG4ac, or TG4ae.</a:t>
            </a:r>
            <a:endParaRPr b="0" lang="en-US" sz="3200" spc="-1" strike="noStrike">
              <a:solidFill>
                <a:srgbClr val="000000"/>
              </a:solidFill>
              <a:latin typeface="Arial"/>
            </a:endParaRPr>
          </a:p>
          <a:p>
            <a:pPr lvl="1" marL="432000" indent="-2160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Finalize the draft</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30" name="CustomShape 1"/>
          <p:cNvSpPr/>
          <p:nvPr/>
        </p:nvSpPr>
        <p:spPr>
          <a:xfrm>
            <a:off x="190440" y="1007640"/>
            <a:ext cx="8742960" cy="552960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The IEEE-SA strongly recommends that at each WG meeting the chair or a designee:</a:t>
            </a:r>
            <a:endParaRPr b="0" lang="en-US" sz="16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400" spc="-1" strike="noStrike">
                <a:solidFill>
                  <a:srgbClr val="000000"/>
                </a:solidFill>
                <a:latin typeface="Calibri"/>
                <a:ea typeface="Calibri"/>
              </a:rPr>
              <a:t>Show slides #1 through #4 of this presentation</a:t>
            </a:r>
            <a:endParaRPr b="0" lang="en-US" sz="14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400" spc="-1" strike="noStrike">
                <a:solidFill>
                  <a:srgbClr val="000000"/>
                </a:solidFill>
                <a:latin typeface="Calibri"/>
                <a:ea typeface="Calibri"/>
              </a:rPr>
              <a:t>Advise the WG attendees that: </a:t>
            </a:r>
            <a:endParaRPr b="0" lang="en-US" sz="14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IEEE’s patent policy is described in Clause 6 of the </a:t>
            </a:r>
            <a:r>
              <a:rPr b="0" i="1" lang="en-IE" sz="1200" spc="-1" strike="noStrike">
                <a:solidFill>
                  <a:srgbClr val="000000"/>
                </a:solidFill>
                <a:latin typeface="Calibri"/>
                <a:ea typeface="Calibri"/>
              </a:rPr>
              <a:t>IEEE-SA Standards Board Bylaws</a:t>
            </a:r>
            <a:r>
              <a:rPr b="0" lang="en-IE" sz="1200" spc="-1" strike="noStrike">
                <a:solidFill>
                  <a:srgbClr val="000000"/>
                </a:solidFill>
                <a:latin typeface="Calibri"/>
                <a:ea typeface="Calibri"/>
              </a:rPr>
              <a:t>;</a:t>
            </a:r>
            <a:endParaRPr b="0" lang="en-US" sz="12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Early identification of patent claims which may be essential for the use of standards under development is strongly encouraged; </a:t>
            </a:r>
            <a:endParaRPr b="0" lang="en-US" sz="12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sz="1800"/>
            </a:br>
            <a:r>
              <a:rPr b="0" lang="en-IE" sz="1200" spc="-1" strike="noStrike">
                <a:solidFill>
                  <a:srgbClr val="000000"/>
                </a:solidFill>
                <a:latin typeface="Calibri"/>
                <a:ea typeface="DejaVu Sans"/>
              </a:rPr>
              <a:t> </a:t>
            </a:r>
            <a:endParaRPr b="0" lang="en-US" sz="12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400" spc="-1" strike="noStrike">
                <a:solidFill>
                  <a:srgbClr val="000000"/>
                </a:solidFill>
                <a:latin typeface="Calibri"/>
                <a:ea typeface="Calibri"/>
              </a:rPr>
              <a:t>Instruct the WG Secretary to record in the minutes of the relevant WG meeting:</a:t>
            </a:r>
            <a:endParaRPr b="0" lang="en-US" sz="14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That the foregoing information was provided and that slides 1 through 4 (and this slide 0, if applicable) were shown;</a:t>
            </a:r>
            <a:endParaRPr b="0" lang="en-US" sz="12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a:t>
            </a:r>
            <a:endParaRPr b="0" lang="en-US" sz="12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Any responses that were given, specifically the patent claim(s)/patent application claim(s) and/or the holder of the patent claim(s)/patent application claim(s) that were identified (if any) and by whom.</a:t>
            </a:r>
            <a:endParaRPr b="0" lang="en-US" sz="12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The WG Chair shall ensure that a request is made to any identified holders of potential essential patent claim(s) to complete and submit a Letter of Assurance.</a:t>
            </a:r>
            <a:endParaRPr b="0" lang="en-US" sz="12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It is recommended that the WG Chair review the guidance in </a:t>
            </a:r>
            <a:r>
              <a:rPr b="0" i="1" lang="en-IE" sz="1200" spc="-1" strike="noStrike">
                <a:solidFill>
                  <a:srgbClr val="000000"/>
                </a:solidFill>
                <a:latin typeface="Calibri"/>
                <a:ea typeface="Calibri"/>
              </a:rPr>
              <a:t>IEEE-SA Standards Board Operations Manual</a:t>
            </a:r>
            <a:r>
              <a:rPr b="0" lang="en-IE" sz="1200" spc="-1" strike="noStrike">
                <a:solidFill>
                  <a:srgbClr val="000000"/>
                </a:solidFill>
                <a:latin typeface="Calibri"/>
                <a:ea typeface="Calibri"/>
              </a:rPr>
              <a:t> 6.3.5 and in FAQs 14 and 15 on inclusion of potential Essential Patent Claims by incorporation or by reference. </a:t>
            </a:r>
            <a:endParaRPr b="0" lang="en-US" sz="1200" spc="-1" strike="noStrike">
              <a:solidFill>
                <a:srgbClr val="000000"/>
              </a:solidFill>
              <a:latin typeface="Arial"/>
            </a:endParaRPr>
          </a:p>
          <a:p>
            <a:pPr>
              <a:lnSpc>
                <a:spcPct val="100000"/>
              </a:lnSpc>
            </a:pPr>
            <a:endParaRPr b="0" lang="en-US" sz="1200" spc="-1" strike="noStrike">
              <a:solidFill>
                <a:srgbClr val="000000"/>
              </a:solidFill>
              <a:latin typeface="Arial"/>
            </a:endParaRPr>
          </a:p>
          <a:p>
            <a:pPr marL="216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Note: </a:t>
            </a:r>
            <a:r>
              <a:rPr b="1" lang="en-IE" sz="1200" spc="-1" strike="noStrike">
                <a:solidFill>
                  <a:srgbClr val="000000"/>
                </a:solidFill>
                <a:latin typeface="Calibri"/>
                <a:ea typeface="Calibri"/>
              </a:rPr>
              <a:t>WG</a:t>
            </a:r>
            <a:r>
              <a:rPr b="0" lang="en-IE" sz="1200" spc="-1" strike="noStrike">
                <a:solidFill>
                  <a:srgbClr val="000000"/>
                </a:solidFill>
                <a:latin typeface="Calibri"/>
                <a:ea typeface="Calibri"/>
              </a:rPr>
              <a:t> includes Working Groups, Task Groups, and other standards-developing committees with a PAR approved by the IEEE-SA Standards Board.</a:t>
            </a:r>
            <a:endParaRPr b="0" lang="en-US" sz="1200" spc="-1" strike="noStrike">
              <a:solidFill>
                <a:srgbClr val="000000"/>
              </a:solidFill>
              <a:latin typeface="Arial"/>
            </a:endParaRPr>
          </a:p>
        </p:txBody>
      </p:sp>
      <p:sp>
        <p:nvSpPr>
          <p:cNvPr id="331" name="CustomShape 2"/>
          <p:cNvSpPr/>
          <p:nvPr/>
        </p:nvSpPr>
        <p:spPr>
          <a:xfrm>
            <a:off x="685800" y="533520"/>
            <a:ext cx="7752240" cy="589320"/>
          </a:xfrm>
          <a:prstGeom prst="rect">
            <a:avLst/>
          </a:prstGeom>
          <a:noFill/>
          <a:ln w="0">
            <a:noFill/>
          </a:ln>
        </p:spPr>
        <p:style>
          <a:lnRef idx="0"/>
          <a:fillRef idx="0"/>
          <a:effectRef idx="0"/>
          <a:fontRef idx="minor"/>
        </p:style>
        <p:txBody>
          <a:bodyPr lIns="90360" rIns="90360" tIns="44280" bIns="44280" anchor="ctr">
            <a:noAutofit/>
          </a:bodyPr>
          <a:p>
            <a:pPr algn="ctr">
              <a:lnSpc>
                <a:spcPct val="100000"/>
              </a:lnSpc>
            </a:pPr>
            <a:r>
              <a:rPr b="0" lang="en-IE" sz="2800" spc="-1" strike="noStrike" u="sng">
                <a:solidFill>
                  <a:srgbClr val="000000"/>
                </a:solidFill>
                <a:uFillTx/>
                <a:latin typeface="Calibri"/>
                <a:ea typeface="Calibri"/>
              </a:rPr>
              <a:t>Instructions for the WG Chair</a:t>
            </a:r>
            <a:endParaRPr b="0" lang="en-US" sz="2800" spc="-1" strike="noStrike">
              <a:solidFill>
                <a:srgbClr val="000000"/>
              </a:solidFill>
              <a:latin typeface="Arial"/>
            </a:endParaRPr>
          </a:p>
        </p:txBody>
      </p:sp>
      <p:sp>
        <p:nvSpPr>
          <p:cNvPr id="332" name="CustomShape 3"/>
          <p:cNvSpPr/>
          <p:nvPr/>
        </p:nvSpPr>
        <p:spPr>
          <a:xfrm>
            <a:off x="685800" y="-228600"/>
            <a:ext cx="7752240" cy="104976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endParaRPr b="0" lang="en-US" sz="1800" spc="-1" strike="noStrike">
              <a:solidFill>
                <a:srgbClr val="000000"/>
              </a:solidFill>
              <a:latin typeface="Arial"/>
              <a:ea typeface="DejaVu Sans"/>
            </a:endParaRPr>
          </a:p>
        </p:txBody>
      </p:sp>
      <p:sp>
        <p:nvSpPr>
          <p:cNvPr id="333" name="CustomShape 4"/>
          <p:cNvSpPr/>
          <p:nvPr/>
        </p:nvSpPr>
        <p:spPr>
          <a:xfrm>
            <a:off x="380880" y="838080"/>
            <a:ext cx="8438040" cy="554256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endParaRPr b="0" lang="en-US" sz="1800" spc="-1" strike="noStrike">
              <a:solidFill>
                <a:srgbClr val="000000"/>
              </a:solidFill>
              <a:latin typeface="Arial"/>
              <a:ea typeface="DejaVu Sans"/>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34" name="CustomShape 1"/>
          <p:cNvSpPr/>
          <p:nvPr/>
        </p:nvSpPr>
        <p:spPr>
          <a:xfrm>
            <a:off x="339840" y="692280"/>
            <a:ext cx="8818920" cy="37656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2800" spc="-1" strike="noStrike" u="sng">
                <a:solidFill>
                  <a:srgbClr val="000000"/>
                </a:solidFill>
                <a:uFillTx/>
                <a:latin typeface="Calibri"/>
                <a:ea typeface="Calibri"/>
              </a:rPr>
              <a:t>Participants have a duty to inform the IEEE</a:t>
            </a:r>
            <a:endParaRPr b="0" lang="en-US" sz="2800" spc="-1" strike="noStrike">
              <a:solidFill>
                <a:srgbClr val="000000"/>
              </a:solidFill>
              <a:latin typeface="Arial"/>
            </a:endParaRPr>
          </a:p>
        </p:txBody>
      </p:sp>
      <p:sp>
        <p:nvSpPr>
          <p:cNvPr id="335" name="CustomShape 2"/>
          <p:cNvSpPr/>
          <p:nvPr/>
        </p:nvSpPr>
        <p:spPr>
          <a:xfrm>
            <a:off x="34920" y="1413000"/>
            <a:ext cx="9123840" cy="4856760"/>
          </a:xfrm>
          <a:prstGeom prst="rect">
            <a:avLst/>
          </a:prstGeom>
          <a:noFill/>
          <a:ln w="0">
            <a:noFill/>
          </a:ln>
        </p:spPr>
        <p:style>
          <a:lnRef idx="0"/>
          <a:fillRef idx="0"/>
          <a:effectRef idx="0"/>
          <a:fontRef idx="minor"/>
        </p:style>
        <p:txBody>
          <a:bodyPr lIns="90000" rIns="90000" tIns="45000" bIns="45000" anchor="t">
            <a:noAutofit/>
          </a:bodyPr>
          <a:p>
            <a:pPr lvl="1" marL="432000" indent="-210240">
              <a:lnSpc>
                <a:spcPct val="100000"/>
              </a:lnSpc>
              <a:buClr>
                <a:srgbClr val="000000"/>
              </a:buClr>
              <a:buSzPct val="45000"/>
              <a:buFont typeface="Wingdings" charset="2"/>
              <a:buChar char=""/>
            </a:pPr>
            <a:r>
              <a:rPr b="1" lang="en-IE" sz="1800" spc="-1" strike="noStrike">
                <a:solidFill>
                  <a:srgbClr val="000000"/>
                </a:solidFill>
                <a:latin typeface="Calibri"/>
                <a:ea typeface="Calibri"/>
              </a:rPr>
              <a:t>Participants </a:t>
            </a:r>
            <a:r>
              <a:rPr b="1" lang="en-IE" sz="1800" spc="-1" strike="noStrike" u="sng">
                <a:solidFill>
                  <a:srgbClr val="000000"/>
                </a:solidFill>
                <a:uFillTx/>
                <a:latin typeface="Calibri"/>
                <a:ea typeface="Calibri"/>
              </a:rPr>
              <a:t>shall</a:t>
            </a:r>
            <a:r>
              <a:rPr b="1" lang="en-IE" sz="1800" spc="-1" strike="noStrike">
                <a:solidFill>
                  <a:srgbClr val="000000"/>
                </a:solidFill>
                <a:latin typeface="Calibri"/>
                <a:ea typeface="Calibri"/>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b="0" lang="en-US" sz="1800" spc="-1" strike="noStrike">
              <a:solidFill>
                <a:srgbClr val="000000"/>
              </a:solidFill>
              <a:latin typeface="Arial"/>
            </a:endParaRPr>
          </a:p>
          <a:p>
            <a:pPr>
              <a:lnSpc>
                <a:spcPct val="100000"/>
              </a:lnSpc>
            </a:pPr>
            <a:endParaRPr b="0" lang="en-US" sz="18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800" spc="-1" strike="noStrike">
                <a:solidFill>
                  <a:srgbClr val="000000"/>
                </a:solidFill>
                <a:latin typeface="Calibri"/>
                <a:ea typeface="Calibri"/>
              </a:rPr>
              <a:t>Participants </a:t>
            </a:r>
            <a:r>
              <a:rPr b="1" lang="en-IE" sz="1800" spc="-1" strike="noStrike" u="sng">
                <a:solidFill>
                  <a:srgbClr val="000000"/>
                </a:solidFill>
                <a:uFillTx/>
                <a:latin typeface="Calibri"/>
                <a:ea typeface="Calibri"/>
              </a:rPr>
              <a:t>should </a:t>
            </a:r>
            <a:r>
              <a:rPr b="1" lang="en-IE" sz="1800" spc="-1" strike="noStrike">
                <a:solidFill>
                  <a:srgbClr val="000000"/>
                </a:solidFill>
                <a:latin typeface="Calibri"/>
                <a:ea typeface="Calibri"/>
              </a:rPr>
              <a:t>inform the IEEE (or cause the IEEE to be informed) of the identity of any other holders of potential Essential Patent Claims</a:t>
            </a:r>
            <a:endParaRPr b="0" lang="en-US" sz="1800" spc="-1" strike="noStrike">
              <a:solidFill>
                <a:srgbClr val="000000"/>
              </a:solidFill>
              <a:latin typeface="Arial"/>
            </a:endParaRPr>
          </a:p>
          <a:p>
            <a:pPr>
              <a:lnSpc>
                <a:spcPct val="100000"/>
              </a:lnSpc>
            </a:pPr>
            <a:endParaRPr b="0" lang="en-US" sz="18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2800" spc="-1" strike="noStrike">
                <a:solidFill>
                  <a:srgbClr val="000000"/>
                </a:solidFill>
                <a:latin typeface="Calibri"/>
                <a:ea typeface="Calibri"/>
              </a:rPr>
              <a:t>Early identification of holders of potential Essential Patent Claims is encouraged</a:t>
            </a:r>
            <a:endParaRPr b="0" lang="en-US" sz="28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36" name="CustomShape 1"/>
          <p:cNvSpPr/>
          <p:nvPr/>
        </p:nvSpPr>
        <p:spPr>
          <a:xfrm>
            <a:off x="684360" y="658800"/>
            <a:ext cx="7752240" cy="80856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3200" spc="-1" strike="noStrike" u="sng">
                <a:solidFill>
                  <a:srgbClr val="000000"/>
                </a:solidFill>
                <a:uFillTx/>
                <a:latin typeface="Calibri"/>
                <a:ea typeface="Calibri"/>
              </a:rPr>
              <a:t>Ways to inform IEEE</a:t>
            </a:r>
            <a:endParaRPr b="0" lang="en-US" sz="3200" spc="-1" strike="noStrike">
              <a:solidFill>
                <a:srgbClr val="000000"/>
              </a:solidFill>
              <a:latin typeface="Arial"/>
            </a:endParaRPr>
          </a:p>
        </p:txBody>
      </p:sp>
      <p:sp>
        <p:nvSpPr>
          <p:cNvPr id="337" name="CustomShape 2"/>
          <p:cNvSpPr/>
          <p:nvPr/>
        </p:nvSpPr>
        <p:spPr>
          <a:xfrm>
            <a:off x="0" y="1557360"/>
            <a:ext cx="8971560" cy="3364560"/>
          </a:xfrm>
          <a:prstGeom prst="rect">
            <a:avLst/>
          </a:prstGeom>
          <a:noFill/>
          <a:ln w="0">
            <a:noFill/>
          </a:ln>
        </p:spPr>
        <p:style>
          <a:lnRef idx="0"/>
          <a:fillRef idx="0"/>
          <a:effectRef idx="0"/>
          <a:fontRef idx="minor"/>
        </p:style>
        <p:txBody>
          <a:bodyPr lIns="90000" rIns="90000" tIns="45000" bIns="45000" anchor="t">
            <a:noAutofit/>
          </a:bodyPr>
          <a:p>
            <a:pPr lvl="1" marL="432000" indent="-210240">
              <a:lnSpc>
                <a:spcPct val="100000"/>
              </a:lnSpc>
              <a:buClr>
                <a:srgbClr val="000000"/>
              </a:buClr>
              <a:buSzPct val="45000"/>
              <a:buFont typeface="Wingdings" charset="2"/>
              <a:buChar char=""/>
            </a:pPr>
            <a:r>
              <a:rPr b="1" lang="en-IE" sz="2000" spc="-1" strike="noStrike">
                <a:solidFill>
                  <a:srgbClr val="000000"/>
                </a:solidFill>
                <a:latin typeface="Calibri"/>
                <a:ea typeface="Calibri"/>
              </a:rPr>
              <a:t>Cause an LOA to be submitted to the IEEE-SA (patcom@ieee.org); or</a:t>
            </a:r>
            <a:endParaRPr b="0" lang="en-US" sz="2000" spc="-1" strike="noStrike">
              <a:solidFill>
                <a:srgbClr val="000000"/>
              </a:solidFill>
              <a:latin typeface="Arial"/>
            </a:endParaRPr>
          </a:p>
          <a:p>
            <a:pPr>
              <a:lnSpc>
                <a:spcPct val="100000"/>
              </a:lnSpc>
            </a:pPr>
            <a:endParaRPr b="0" lang="en-US" sz="20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2000" spc="-1" strike="noStrike">
                <a:solidFill>
                  <a:srgbClr val="000000"/>
                </a:solidFill>
                <a:latin typeface="Calibri"/>
                <a:ea typeface="Calibri"/>
              </a:rPr>
              <a:t>Provide the chair of this group with the identity of the holder(s) of any and all such claims as soon as possible; or</a:t>
            </a:r>
            <a:endParaRPr b="0" lang="en-US" sz="2000" spc="-1" strike="noStrike">
              <a:solidFill>
                <a:srgbClr val="000000"/>
              </a:solidFill>
              <a:latin typeface="Arial"/>
            </a:endParaRPr>
          </a:p>
          <a:p>
            <a:pPr>
              <a:lnSpc>
                <a:spcPct val="100000"/>
              </a:lnSpc>
            </a:pPr>
            <a:endParaRPr b="0" lang="en-US" sz="20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2000" spc="-1" strike="noStrike">
                <a:solidFill>
                  <a:srgbClr val="000000"/>
                </a:solidFill>
                <a:latin typeface="Calibri"/>
                <a:ea typeface="Calibri"/>
              </a:rPr>
              <a:t>Speak up now and respond to this Call for Potentially Essential Patents</a:t>
            </a:r>
            <a:endParaRPr b="0" lang="en-US" sz="20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0" lang="en-IE" sz="2000" spc="-1" strike="noStrike">
                <a:solidFill>
                  <a:srgbClr val="000000"/>
                </a:solidFill>
                <a:latin typeface="Calibri"/>
                <a:ea typeface="Calibri"/>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sz="1800"/>
            </a:br>
            <a:r>
              <a:rPr b="0" lang="en-IE" sz="2000" spc="-1" strike="noStrike">
                <a:solidFill>
                  <a:srgbClr val="000000"/>
                </a:solidFill>
                <a:latin typeface="Arial"/>
                <a:ea typeface="DejaVu Sans"/>
              </a:rPr>
              <a:t> </a:t>
            </a:r>
            <a:endParaRPr b="0" lang="en-US" sz="2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38" name="CustomShape 1"/>
          <p:cNvSpPr/>
          <p:nvPr/>
        </p:nvSpPr>
        <p:spPr>
          <a:xfrm>
            <a:off x="324000" y="630360"/>
            <a:ext cx="8666640" cy="112284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3200" spc="-1" strike="noStrike" u="sng">
                <a:solidFill>
                  <a:srgbClr val="000000"/>
                </a:solidFill>
                <a:uFillTx/>
                <a:latin typeface="Calibri"/>
                <a:ea typeface="Calibri"/>
              </a:rPr>
              <a:t>Other guidelines for IEEE WG meetings</a:t>
            </a:r>
            <a:endParaRPr b="0" lang="en-US" sz="3200" spc="-1" strike="noStrike">
              <a:solidFill>
                <a:srgbClr val="000000"/>
              </a:solidFill>
              <a:latin typeface="Arial"/>
            </a:endParaRPr>
          </a:p>
        </p:txBody>
      </p:sp>
      <p:sp>
        <p:nvSpPr>
          <p:cNvPr id="339" name="CustomShape 2"/>
          <p:cNvSpPr/>
          <p:nvPr/>
        </p:nvSpPr>
        <p:spPr>
          <a:xfrm>
            <a:off x="609480" y="1773360"/>
            <a:ext cx="7744320" cy="444708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100000"/>
              </a:lnSpc>
              <a:buClr>
                <a:srgbClr val="000000"/>
              </a:buClr>
              <a:buSzPct val="45000"/>
              <a:buFont typeface="Wingdings" charset="2"/>
              <a:buChar char=""/>
            </a:pPr>
            <a:r>
              <a:rPr b="1" lang="en-IE" sz="1800" spc="-1" strike="noStrike">
                <a:solidFill>
                  <a:srgbClr val="000000"/>
                </a:solidFill>
                <a:latin typeface="Calibri"/>
                <a:ea typeface="Calibri"/>
              </a:rPr>
              <a:t>All IEEE-SA standards meetings shall be conducted in compliance with all applicable laws, including antitrust and competition laws. </a:t>
            </a:r>
            <a:endParaRPr b="0" lang="en-US" sz="18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the interpretation, validity, or essentiality of patents/patent claims. </a:t>
            </a:r>
            <a:endParaRPr b="0" lang="en-US" sz="16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specific license rates, terms, or conditions.</a:t>
            </a:r>
            <a:endParaRPr b="0" lang="en-US" sz="16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500" spc="-1" strike="noStrike">
                <a:solidFill>
                  <a:srgbClr val="000000"/>
                </a:solidFill>
                <a:latin typeface="Calibri"/>
                <a:ea typeface="Calibri"/>
              </a:rPr>
              <a:t>Relative costs of different technical approaches that include relative costs of patent licensing terms may be discussed in standards development meetings. </a:t>
            </a:r>
            <a:endParaRPr b="0" lang="en-US" sz="1500" spc="-1" strike="noStrike">
              <a:solidFill>
                <a:srgbClr val="000000"/>
              </a:solidFill>
              <a:latin typeface="Arial"/>
            </a:endParaRPr>
          </a:p>
          <a:p>
            <a:pPr lvl="3" marL="864000" indent="-210240">
              <a:lnSpc>
                <a:spcPct val="100000"/>
              </a:lnSpc>
              <a:buClr>
                <a:srgbClr val="000000"/>
              </a:buClr>
              <a:buSzPct val="45000"/>
              <a:buFont typeface="Wingdings" charset="2"/>
              <a:buChar char=""/>
            </a:pPr>
            <a:r>
              <a:rPr b="1" lang="en-IE" sz="1500" spc="-1" strike="noStrike">
                <a:solidFill>
                  <a:srgbClr val="000000"/>
                </a:solidFill>
                <a:latin typeface="Calibri"/>
                <a:ea typeface="Calibri"/>
              </a:rPr>
              <a:t>Technical considerations remain the primary focus</a:t>
            </a:r>
            <a:endParaRPr b="0" lang="en-US" sz="15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or engage in the fixing of product prices, allocation of customers, or division of sales markets.</a:t>
            </a:r>
            <a:endParaRPr b="0" lang="en-US" sz="16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the status or substance of ongoing or threatened litigation.</a:t>
            </a:r>
            <a:endParaRPr b="0" lang="en-US" sz="16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be silent if inappropriate topics are discussed … do formally object.</a:t>
            </a:r>
            <a:endParaRPr b="0" lang="en-US" sz="1600" spc="-1" strike="noStrike">
              <a:solidFill>
                <a:srgbClr val="000000"/>
              </a:solidFill>
              <a:latin typeface="Arial"/>
            </a:endParaRPr>
          </a:p>
          <a:p>
            <a:pPr marL="216000" indent="-210240" algn="ctr">
              <a:lnSpc>
                <a:spcPct val="100000"/>
              </a:lnSpc>
              <a:buClr>
                <a:srgbClr val="000000"/>
              </a:buClr>
              <a:buSzPct val="45000"/>
              <a:buFont typeface="Wingdings" charset="2"/>
              <a:buChar char=""/>
            </a:pPr>
            <a:r>
              <a:rPr b="1" lang="en-IE" sz="900" spc="-1" strike="noStrike">
                <a:solidFill>
                  <a:srgbClr val="000000"/>
                </a:solidFill>
                <a:latin typeface="Calibri"/>
                <a:ea typeface="Calibri"/>
              </a:rPr>
              <a:t>---------------------------------------------------------------   </a:t>
            </a:r>
            <a:endParaRPr b="0" lang="en-US" sz="900" spc="-1" strike="noStrike">
              <a:solidFill>
                <a:srgbClr val="000000"/>
              </a:solidFill>
              <a:latin typeface="Arial"/>
            </a:endParaRPr>
          </a:p>
          <a:p>
            <a:pPr marL="216000" indent="-210240">
              <a:lnSpc>
                <a:spcPct val="100000"/>
              </a:lnSpc>
              <a:buClr>
                <a:srgbClr val="000000"/>
              </a:buClr>
              <a:buSzPct val="45000"/>
              <a:buFont typeface="Wingdings" charset="2"/>
              <a:buChar char=""/>
            </a:pPr>
            <a:r>
              <a:rPr b="1" lang="en-IE" sz="1200" spc="-1" strike="noStrike">
                <a:solidFill>
                  <a:srgbClr val="000000"/>
                </a:solidFill>
                <a:latin typeface="Calibri"/>
                <a:ea typeface="Calibri"/>
              </a:rPr>
              <a:t>For more details, see </a:t>
            </a:r>
            <a:r>
              <a:rPr b="1" i="1" lang="en-IE" sz="1200" spc="-1" strike="noStrike">
                <a:solidFill>
                  <a:srgbClr val="000000"/>
                </a:solidFill>
                <a:latin typeface="Calibri"/>
                <a:ea typeface="Calibri"/>
              </a:rPr>
              <a:t>IEEE-SA Standards Board Operations Manual</a:t>
            </a:r>
            <a:r>
              <a:rPr b="1" lang="en-IE" sz="1200" spc="-1" strike="noStrike">
                <a:solidFill>
                  <a:srgbClr val="000000"/>
                </a:solidFill>
                <a:latin typeface="Calibri"/>
                <a:ea typeface="Calibri"/>
              </a:rPr>
              <a:t>, clause 5.3.10 and </a:t>
            </a:r>
            <a:r>
              <a:rPr b="1" i="1" lang="en-IE" sz="1200" spc="-1" strike="noStrike">
                <a:solidFill>
                  <a:srgbClr val="000000"/>
                </a:solidFill>
                <a:latin typeface="Calibri"/>
                <a:ea typeface="Calibri"/>
              </a:rPr>
              <a:t>Antitrust and Competition Policy: What You Need to Know </a:t>
            </a:r>
            <a:r>
              <a:rPr b="1" lang="en-IE" sz="1200" spc="-1" strike="noStrike">
                <a:solidFill>
                  <a:srgbClr val="000000"/>
                </a:solidFill>
                <a:latin typeface="Calibri"/>
                <a:ea typeface="Calibri"/>
              </a:rPr>
              <a:t>at http://standards.ieee.org/develop/policies/antitrust.pdf</a:t>
            </a:r>
            <a:endParaRPr b="0" lang="en-US" sz="1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40" name="CustomShape 1"/>
          <p:cNvSpPr/>
          <p:nvPr/>
        </p:nvSpPr>
        <p:spPr>
          <a:xfrm>
            <a:off x="324000" y="630360"/>
            <a:ext cx="8666640" cy="112284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3200" spc="-1" strike="noStrike" u="sng">
                <a:solidFill>
                  <a:srgbClr val="000000"/>
                </a:solidFill>
                <a:uFillTx/>
                <a:latin typeface="Calibri"/>
                <a:ea typeface="Calibri"/>
              </a:rPr>
              <a:t>Patent-related information</a:t>
            </a:r>
            <a:endParaRPr b="0" lang="en-US" sz="3200" spc="-1" strike="noStrike">
              <a:solidFill>
                <a:srgbClr val="000000"/>
              </a:solidFill>
              <a:latin typeface="Arial"/>
            </a:endParaRPr>
          </a:p>
        </p:txBody>
      </p:sp>
      <p:sp>
        <p:nvSpPr>
          <p:cNvPr id="341" name="CustomShape 2"/>
          <p:cNvSpPr/>
          <p:nvPr/>
        </p:nvSpPr>
        <p:spPr>
          <a:xfrm>
            <a:off x="609480" y="1773360"/>
            <a:ext cx="7744320" cy="444708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80000"/>
              </a:lnSpc>
              <a:spcBef>
                <a:spcPts val="173"/>
              </a:spcBef>
              <a:buClr>
                <a:srgbClr val="000000"/>
              </a:buClr>
              <a:buSzPct val="45000"/>
              <a:buFont typeface="Wingdings" charset="2"/>
              <a:buChar char=""/>
            </a:pPr>
            <a:r>
              <a:rPr b="1" lang="en-IE" sz="1800" spc="-1" strike="noStrike">
                <a:solidFill>
                  <a:srgbClr val="000000"/>
                </a:solidFill>
                <a:latin typeface="Calibri"/>
                <a:ea typeface="Calibri"/>
              </a:rPr>
              <a:t>The patent policy and the procedures used to execute that policy are documented in the:</a:t>
            </a:r>
            <a:endParaRPr b="0" lang="en-US" sz="1800" spc="-1" strike="noStrike">
              <a:solidFill>
                <a:srgbClr val="000000"/>
              </a:solidFill>
              <a:latin typeface="Arial"/>
            </a:endParaRPr>
          </a:p>
          <a:p>
            <a:pPr lvl="1" marL="432000" indent="-210240">
              <a:lnSpc>
                <a:spcPct val="80000"/>
              </a:lnSpc>
              <a:spcBef>
                <a:spcPts val="173"/>
              </a:spcBef>
              <a:buClr>
                <a:srgbClr val="000000"/>
              </a:buClr>
              <a:buSzPct val="45000"/>
              <a:buFont typeface="Wingdings" charset="2"/>
              <a:buChar char=""/>
            </a:pPr>
            <a:r>
              <a:rPr b="1" i="1" lang="en-IE" sz="1800" spc="-1" strike="noStrike">
                <a:solidFill>
                  <a:srgbClr val="000000"/>
                </a:solidFill>
                <a:latin typeface="Calibri"/>
                <a:ea typeface="Calibri"/>
              </a:rPr>
              <a:t>IEEE-SA Standards Board Bylaws</a:t>
            </a:r>
            <a:r>
              <a:rPr b="1" lang="en-IE" sz="1800" spc="-1" strike="noStrike">
                <a:solidFill>
                  <a:srgbClr val="000000"/>
                </a:solidFill>
                <a:latin typeface="Calibri"/>
                <a:ea typeface="Calibri"/>
              </a:rPr>
              <a:t> </a:t>
            </a:r>
            <a:r>
              <a:rPr b="1" lang="en-IE" sz="1500" spc="-1" strike="noStrike">
                <a:solidFill>
                  <a:srgbClr val="000000"/>
                </a:solidFill>
                <a:latin typeface="Calibri"/>
                <a:ea typeface="Calibri"/>
              </a:rPr>
              <a:t>(http://standards.ieee.org/develop/policies/bylaws/sect6-7.html#6) </a:t>
            </a:r>
            <a:endParaRPr b="0" lang="en-US" sz="1500" spc="-1" strike="noStrike">
              <a:solidFill>
                <a:srgbClr val="000000"/>
              </a:solidFill>
              <a:latin typeface="Arial"/>
            </a:endParaRPr>
          </a:p>
          <a:p>
            <a:pPr lvl="1" marL="432000" indent="-210240">
              <a:lnSpc>
                <a:spcPct val="90000"/>
              </a:lnSpc>
              <a:spcBef>
                <a:spcPts val="400"/>
              </a:spcBef>
              <a:buClr>
                <a:srgbClr val="000000"/>
              </a:buClr>
              <a:buSzPct val="45000"/>
              <a:buFont typeface="Wingdings" charset="2"/>
              <a:buChar char=""/>
            </a:pPr>
            <a:r>
              <a:rPr b="1" i="1" lang="en-IE" sz="1800" spc="-1" strike="noStrike">
                <a:solidFill>
                  <a:srgbClr val="000000"/>
                </a:solidFill>
                <a:latin typeface="Calibri"/>
                <a:ea typeface="Calibri"/>
              </a:rPr>
              <a:t>IEEE-SA Standards Board Operations Manual</a:t>
            </a:r>
            <a:r>
              <a:rPr b="1" lang="en-IE" sz="1800" spc="-1" strike="noStrike">
                <a:solidFill>
                  <a:srgbClr val="000000"/>
                </a:solidFill>
                <a:latin typeface="Calibri"/>
                <a:ea typeface="Calibri"/>
              </a:rPr>
              <a:t> </a:t>
            </a:r>
            <a:r>
              <a:rPr b="1" lang="en-IE" sz="1500" spc="-1" strike="noStrike">
                <a:solidFill>
                  <a:srgbClr val="000000"/>
                </a:solidFill>
                <a:latin typeface="Calibri"/>
                <a:ea typeface="Calibri"/>
              </a:rPr>
              <a:t>(</a:t>
            </a:r>
            <a:r>
              <a:rPr b="1" lang="en-IE" sz="1500" spc="-1" strike="noStrike" u="sng">
                <a:solidFill>
                  <a:srgbClr val="0000ff"/>
                </a:solidFill>
                <a:uFillTx/>
                <a:latin typeface="Calibri"/>
                <a:ea typeface="Calibri"/>
                <a:hlinkClick r:id="rId1"/>
              </a:rPr>
              <a:t>http://standards.ieee.org/develop/policies/opman/sect6.html#6.3</a:t>
            </a:r>
            <a:r>
              <a:rPr b="1" lang="en-IE" sz="1500" spc="-1" strike="noStrike">
                <a:solidFill>
                  <a:srgbClr val="000000"/>
                </a:solidFill>
                <a:latin typeface="Calibri"/>
                <a:ea typeface="Calibri"/>
              </a:rPr>
              <a:t>)</a:t>
            </a:r>
            <a:endParaRPr b="0" lang="en-US" sz="1500" spc="-1" strike="noStrike">
              <a:solidFill>
                <a:srgbClr val="000000"/>
              </a:solidFill>
              <a:latin typeface="Arial"/>
            </a:endParaRPr>
          </a:p>
          <a:p>
            <a:pPr>
              <a:lnSpc>
                <a:spcPct val="90000"/>
              </a:lnSpc>
              <a:spcBef>
                <a:spcPts val="400"/>
              </a:spcBef>
            </a:pPr>
            <a:endParaRPr b="0" lang="en-US" sz="1500" spc="-1" strike="noStrike">
              <a:solidFill>
                <a:srgbClr val="000000"/>
              </a:solidFill>
              <a:latin typeface="Arial"/>
            </a:endParaRPr>
          </a:p>
          <a:p>
            <a:pPr marL="216000" indent="-210240">
              <a:lnSpc>
                <a:spcPct val="90000"/>
              </a:lnSpc>
              <a:spcBef>
                <a:spcPts val="400"/>
              </a:spcBef>
              <a:buClr>
                <a:srgbClr val="000000"/>
              </a:buClr>
              <a:buSzPct val="45000"/>
              <a:buFont typeface="Wingdings" charset="2"/>
              <a:buChar char=""/>
            </a:pPr>
            <a:r>
              <a:rPr b="1" lang="en-IE" sz="1800" spc="-1" strike="noStrike">
                <a:solidFill>
                  <a:srgbClr val="000000"/>
                </a:solidFill>
                <a:latin typeface="Calibri"/>
                <a:ea typeface="Calibri"/>
              </a:rPr>
              <a:t>Material about the patent policy is available at</a:t>
            </a:r>
            <a:br>
              <a:rPr sz="1800"/>
            </a:br>
            <a:r>
              <a:rPr b="1" i="1" lang="en-IE" sz="1600" spc="-1" strike="noStrike">
                <a:solidFill>
                  <a:srgbClr val="000000"/>
                </a:solidFill>
                <a:latin typeface="Calibri"/>
                <a:ea typeface="Calibri"/>
              </a:rPr>
              <a:t>http://standards.ieee.org/about/sasb/patcom/materials.html</a:t>
            </a:r>
            <a:endParaRPr b="0" lang="en-US" sz="1600" spc="-1" strike="noStrike">
              <a:solidFill>
                <a:srgbClr val="000000"/>
              </a:solidFill>
              <a:latin typeface="Arial"/>
            </a:endParaRPr>
          </a:p>
          <a:p>
            <a:pPr>
              <a:lnSpc>
                <a:spcPct val="90000"/>
              </a:lnSpc>
            </a:pPr>
            <a:endParaRPr b="0" lang="en-US" sz="1600" spc="-1" strike="noStrike">
              <a:solidFill>
                <a:srgbClr val="000000"/>
              </a:solidFill>
              <a:latin typeface="Arial"/>
            </a:endParaRPr>
          </a:p>
          <a:p>
            <a:pPr marL="630000" indent="-280080" algn="ctr">
              <a:lnSpc>
                <a:spcPct val="90000"/>
              </a:lnSpc>
              <a:buClr>
                <a:srgbClr val="000000"/>
              </a:buClr>
              <a:buSzPct val="45000"/>
              <a:buFont typeface="Wingdings" charset="2"/>
              <a:buChar char=""/>
            </a:pPr>
            <a:r>
              <a:rPr b="1" lang="en-IE" sz="2600" spc="-1" strike="noStrike">
                <a:solidFill>
                  <a:srgbClr val="000000"/>
                </a:solidFill>
                <a:latin typeface="Calibri"/>
                <a:ea typeface="Calibri"/>
              </a:rPr>
              <a:t>If you have questions, contact the IEEE-SA Standards Board Patent Committee Administrator at patcom@ieee.org</a:t>
            </a:r>
            <a:endParaRPr b="0" lang="en-US" sz="2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42" name="CustomShape 1"/>
          <p:cNvSpPr/>
          <p:nvPr/>
        </p:nvSpPr>
        <p:spPr>
          <a:xfrm>
            <a:off x="324000" y="630360"/>
            <a:ext cx="8666640" cy="112284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1" lang="en-IE" sz="2600" spc="-1" strike="noStrike" cap="all">
                <a:solidFill>
                  <a:srgbClr val="000000"/>
                </a:solidFill>
                <a:latin typeface="Montserrat ExtraBold"/>
                <a:ea typeface="MS PGothic"/>
              </a:rPr>
              <a:t>Instructions for Chairs of </a:t>
            </a:r>
            <a:br>
              <a:rPr sz="1800"/>
            </a:br>
            <a:r>
              <a:rPr b="1" lang="en-IE" sz="2600" spc="-1" strike="noStrike" cap="all">
                <a:solidFill>
                  <a:srgbClr val="000000"/>
                </a:solidFill>
                <a:latin typeface="Montserrat ExtraBold"/>
                <a:ea typeface="MS PGothic"/>
              </a:rPr>
              <a:t>standards development activities</a:t>
            </a:r>
            <a:endParaRPr b="0" lang="en-US" sz="2600" spc="-1" strike="noStrike">
              <a:solidFill>
                <a:srgbClr val="000000"/>
              </a:solidFill>
              <a:latin typeface="Arial"/>
            </a:endParaRPr>
          </a:p>
        </p:txBody>
      </p:sp>
      <p:sp>
        <p:nvSpPr>
          <p:cNvPr id="343" name="CustomShape 2"/>
          <p:cNvSpPr/>
          <p:nvPr/>
        </p:nvSpPr>
        <p:spPr>
          <a:xfrm>
            <a:off x="609480" y="1773360"/>
            <a:ext cx="7744320" cy="444708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90000"/>
              </a:lnSpc>
              <a:buClr>
                <a:srgbClr val="000000"/>
              </a:buClr>
              <a:buSzPct val="45000"/>
              <a:buFont typeface="Wingdings" charset="2"/>
              <a:buChar char=""/>
            </a:pPr>
            <a:r>
              <a:rPr b="1" lang="en-IE" sz="2000" spc="-1" strike="noStrike">
                <a:solidFill>
                  <a:srgbClr val="000000"/>
                </a:solidFill>
                <a:latin typeface="Montserrat"/>
                <a:ea typeface="MS PGothic"/>
              </a:rPr>
              <a:t>At the beginning of each standards development meeting the chair or a designee is to:</a:t>
            </a:r>
            <a:endParaRPr b="0" lang="en-US" sz="2000" spc="-1" strike="noStrike">
              <a:solidFill>
                <a:srgbClr val="000000"/>
              </a:solidFill>
              <a:latin typeface="Arial"/>
            </a:endParaRPr>
          </a:p>
          <a:p>
            <a:pPr>
              <a:lnSpc>
                <a:spcPct val="90000"/>
              </a:lnSpc>
            </a:pPr>
            <a:endParaRPr b="0" lang="en-US" sz="20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Show the following slides (or provide them beforehand)</a:t>
            </a:r>
            <a:endParaRPr b="0" lang="en-US"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Advise the standards development group participants that: </a:t>
            </a:r>
            <a:endParaRPr b="0" lang="en-US"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IEEE SA’s copyright policy is described in Clause 7 of the IEEE SA Standards Board Bylaws and Clause 6.1 of the IEEE SA Standards Board Operations Manual;</a:t>
            </a:r>
            <a:endParaRPr b="0" lang="en-US"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Any material submitted during standards development, whether verbal, recorded, or in written form, is a Contribution and shall comply with the IEEE SA Copyright Policy; </a:t>
            </a:r>
            <a:endParaRPr b="0" lang="en-US"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Instruct the Secretary to record in the minutes of the relevant meeting: </a:t>
            </a:r>
            <a:endParaRPr b="0" lang="en-US" sz="1600" spc="-1" strike="noStrike">
              <a:solidFill>
                <a:srgbClr val="000000"/>
              </a:solidFill>
              <a:latin typeface="Arial"/>
            </a:endParaRPr>
          </a:p>
          <a:p>
            <a:pPr lvl="1" marL="432000" indent="-210240">
              <a:lnSpc>
                <a:spcPct val="80000"/>
              </a:lnSpc>
              <a:spcBef>
                <a:spcPts val="173"/>
              </a:spcBef>
              <a:buClr>
                <a:srgbClr val="000000"/>
              </a:buClr>
              <a:buSzPct val="45000"/>
              <a:buFont typeface="Wingdings" charset="2"/>
              <a:buChar char=""/>
            </a:pPr>
            <a:r>
              <a:rPr b="0" lang="en-IE" sz="1600" spc="-1" strike="noStrike">
                <a:solidFill>
                  <a:srgbClr val="000000"/>
                </a:solidFill>
                <a:latin typeface="Calibri"/>
                <a:ea typeface="MS PGothic"/>
              </a:rPr>
              <a:t>That the foregoing information was provided and that the copyright slides were shown (or provided beforehand). </a:t>
            </a:r>
            <a:endParaRPr b="0" lang="en-US" sz="1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44" name="CustomShape 1"/>
          <p:cNvSpPr/>
          <p:nvPr/>
        </p:nvSpPr>
        <p:spPr>
          <a:xfrm>
            <a:off x="324000" y="630360"/>
            <a:ext cx="8666640" cy="112284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1" lang="en-IE" sz="2600" spc="-1" strike="noStrike" cap="all">
                <a:solidFill>
                  <a:srgbClr val="000000"/>
                </a:solidFill>
                <a:latin typeface="Montserrat ExtraBold"/>
                <a:ea typeface="MS PGothic"/>
              </a:rPr>
              <a:t>IEEE SA Copyright Policy</a:t>
            </a:r>
            <a:endParaRPr b="0" lang="en-US" sz="2600" spc="-1" strike="noStrike">
              <a:solidFill>
                <a:srgbClr val="000000"/>
              </a:solidFill>
              <a:latin typeface="Arial"/>
            </a:endParaRPr>
          </a:p>
        </p:txBody>
      </p:sp>
      <p:sp>
        <p:nvSpPr>
          <p:cNvPr id="345" name="CustomShape 2"/>
          <p:cNvSpPr/>
          <p:nvPr/>
        </p:nvSpPr>
        <p:spPr>
          <a:xfrm>
            <a:off x="609480" y="1773360"/>
            <a:ext cx="7744320" cy="444708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90000"/>
              </a:lnSpc>
              <a:spcBef>
                <a:spcPts val="564"/>
              </a:spcBef>
              <a:buClr>
                <a:srgbClr val="000000"/>
              </a:buClr>
              <a:buSzPct val="45000"/>
              <a:buFont typeface="Wingdings" charset="2"/>
              <a:buChar char=""/>
            </a:pPr>
            <a:r>
              <a:rPr b="1" lang="en-IE" sz="2000" spc="-1" strike="noStrike">
                <a:solidFill>
                  <a:srgbClr val="000000"/>
                </a:solidFill>
                <a:latin typeface="Montserrat"/>
                <a:ea typeface="MS PGothic"/>
              </a:rPr>
              <a:t>By participating in this activity, you agree to comply with the IEEE Code of Ethics, all applicable laws, and all IEEE policies and procedures including, but not limited to, the IEEE SA Copyright Policy. </a:t>
            </a:r>
            <a:endParaRPr b="0" lang="en-US" sz="2000" spc="-1" strike="noStrike">
              <a:solidFill>
                <a:srgbClr val="000000"/>
              </a:solidFill>
              <a:latin typeface="Arial"/>
            </a:endParaRPr>
          </a:p>
          <a:p>
            <a:pPr>
              <a:lnSpc>
                <a:spcPct val="90000"/>
              </a:lnSpc>
            </a:pPr>
            <a:endParaRPr b="0" lang="en-US" sz="20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Previously Published material (copyright assertion indicated) shall not be presented/submitted to the Working Group nor incorporated into a Working Group draft unless permission is granted. </a:t>
            </a:r>
            <a:endParaRPr b="0" lang="en-US"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Prior to presentation or submission, you shall notify the Working Group Chair of previously Published material and should assist the Chair in obtaining copyright permission acceptable to IEEE SA.</a:t>
            </a:r>
            <a:endParaRPr b="0" lang="en-US"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For material that is not previously Published, IEEE is automatically granted a license to use any material that is presented or submitted.</a:t>
            </a:r>
            <a:endParaRPr b="0" lang="en-US" sz="1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46" name="CustomShape 1"/>
          <p:cNvSpPr/>
          <p:nvPr/>
        </p:nvSpPr>
        <p:spPr>
          <a:xfrm>
            <a:off x="324000" y="630360"/>
            <a:ext cx="8666640" cy="112284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1" lang="en-IE" sz="2600" spc="-1" strike="noStrike" cap="all">
                <a:solidFill>
                  <a:srgbClr val="000000"/>
                </a:solidFill>
                <a:latin typeface="Montserrat ExtraBold"/>
                <a:ea typeface="MS PGothic"/>
              </a:rPr>
              <a:t>IEEE SA Copyright Policy</a:t>
            </a:r>
            <a:endParaRPr b="0" lang="en-US" sz="2600" spc="-1" strike="noStrike">
              <a:solidFill>
                <a:srgbClr val="000000"/>
              </a:solidFill>
              <a:latin typeface="Arial"/>
            </a:endParaRPr>
          </a:p>
        </p:txBody>
      </p:sp>
      <p:sp>
        <p:nvSpPr>
          <p:cNvPr id="347" name="CustomShape 2"/>
          <p:cNvSpPr/>
          <p:nvPr/>
        </p:nvSpPr>
        <p:spPr>
          <a:xfrm>
            <a:off x="609480" y="1773360"/>
            <a:ext cx="8427240" cy="444708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The IEEE SA Copyright Policy is described in the IEEE SA Standards Board Bylaws and IEEE SA Standards Board Operations Manual</a:t>
            </a:r>
            <a:br>
              <a:rPr sz="1800"/>
            </a:br>
            <a:r>
              <a:rPr b="0" lang="en-IE" sz="1500" spc="-1" strike="noStrike">
                <a:solidFill>
                  <a:srgbClr val="000000"/>
                </a:solidFill>
                <a:latin typeface="Calibri"/>
                <a:ea typeface="DejaVu Sans"/>
              </a:rPr>
              <a:t> </a:t>
            </a:r>
            <a:endParaRPr b="0" lang="en-US" sz="15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500" spc="-1" strike="noStrike">
                <a:solidFill>
                  <a:srgbClr val="000000"/>
                </a:solidFill>
                <a:latin typeface="Calibri"/>
                <a:ea typeface="MS PGothic"/>
              </a:rPr>
              <a:t>IEEE SA Copyright Policy, see </a:t>
            </a:r>
            <a:br>
              <a:rPr sz="1800"/>
            </a:br>
            <a:r>
              <a:rPr b="0" lang="en-IE" sz="1500" spc="-1" strike="noStrike">
                <a:solidFill>
                  <a:srgbClr val="000000"/>
                </a:solidFill>
                <a:latin typeface="Calibri"/>
                <a:ea typeface="MS PGothic"/>
              </a:rPr>
              <a:t>	</a:t>
            </a:r>
            <a:r>
              <a:rPr b="0" lang="en-IE" sz="1500" spc="-1" strike="noStrike">
                <a:solidFill>
                  <a:srgbClr val="000000"/>
                </a:solidFill>
                <a:latin typeface="Calibri"/>
                <a:ea typeface="MS PGothic"/>
              </a:rPr>
              <a:t>Clause 7 of the IEEE SA Standards Board Bylaws</a:t>
            </a:r>
            <a:br>
              <a:rPr sz="1800"/>
            </a:br>
            <a:r>
              <a:rPr b="0" lang="en-IE" sz="1500" spc="-1" strike="noStrike">
                <a:solidFill>
                  <a:srgbClr val="000000"/>
                </a:solidFill>
                <a:latin typeface="Calibri"/>
                <a:ea typeface="MS PGothic"/>
              </a:rPr>
              <a:t> </a:t>
            </a:r>
            <a:r>
              <a:rPr b="0" lang="en-IE" sz="1500" spc="-1" strike="noStrike">
                <a:solidFill>
                  <a:srgbClr val="000000"/>
                </a:solidFill>
                <a:latin typeface="Calibri"/>
                <a:ea typeface="MS PGothic"/>
              </a:rPr>
              <a:t>	</a:t>
            </a:r>
            <a:r>
              <a:rPr b="0" lang="en-IE" sz="1200" spc="-1" strike="noStrike" u="sng">
                <a:solidFill>
                  <a:srgbClr val="0000ff"/>
                </a:solidFill>
                <a:uFillTx/>
                <a:latin typeface="Calibri"/>
                <a:ea typeface="MS PGothic"/>
                <a:hlinkClick r:id="rId1"/>
              </a:rPr>
              <a:t>https</a:t>
            </a:r>
            <a:r>
              <a:rPr b="0" lang="en-IE" sz="1200" spc="-1" strike="noStrike" u="sng">
                <a:solidFill>
                  <a:srgbClr val="0000ff"/>
                </a:solidFill>
                <a:uFillTx/>
                <a:latin typeface="Calibri"/>
                <a:ea typeface="MS PGothic"/>
                <a:hlinkClick r:id="rId2"/>
              </a:rPr>
              <a:t>://standards.ieee.org/about/policies/bylaws/sect6-7.html#7</a:t>
            </a:r>
            <a:br>
              <a:rPr sz="1800"/>
            </a:br>
            <a:r>
              <a:rPr b="0" lang="en-IE" sz="1500" spc="-1" strike="noStrike">
                <a:solidFill>
                  <a:srgbClr val="000000"/>
                </a:solidFill>
                <a:latin typeface="Calibri"/>
                <a:ea typeface="MS PGothic"/>
              </a:rPr>
              <a:t>	</a:t>
            </a:r>
            <a:r>
              <a:rPr b="0" lang="en-IE" sz="1500" spc="-1" strike="noStrike">
                <a:solidFill>
                  <a:srgbClr val="000000"/>
                </a:solidFill>
                <a:latin typeface="Calibri"/>
                <a:ea typeface="MS PGothic"/>
              </a:rPr>
              <a:t>Clause 6.1 of the IEEE SA Standards Board Operations Manual</a:t>
            </a:r>
            <a:br>
              <a:rPr sz="1800"/>
            </a:br>
            <a:r>
              <a:rPr b="0" lang="en-IE" sz="1500" spc="-1" strike="noStrike">
                <a:solidFill>
                  <a:srgbClr val="000000"/>
                </a:solidFill>
                <a:latin typeface="Calibri"/>
                <a:ea typeface="MS PGothic"/>
              </a:rPr>
              <a:t>	</a:t>
            </a:r>
            <a:r>
              <a:rPr b="0" lang="en-IE" sz="1200" spc="-1" strike="noStrike" u="sng">
                <a:solidFill>
                  <a:srgbClr val="0000ff"/>
                </a:solidFill>
                <a:uFillTx/>
                <a:latin typeface="Calibri"/>
                <a:ea typeface="MS PGothic"/>
                <a:hlinkClick r:id="rId3"/>
              </a:rPr>
              <a:t>https://</a:t>
            </a:r>
            <a:r>
              <a:rPr b="0" lang="en-IE" sz="1200" spc="-1" strike="noStrike" u="sng">
                <a:solidFill>
                  <a:srgbClr val="0000ff"/>
                </a:solidFill>
                <a:uFillTx/>
                <a:latin typeface="Calibri"/>
                <a:ea typeface="MS PGothic"/>
                <a:hlinkClick r:id="rId4"/>
              </a:rPr>
              <a:t>standards.ieee.org/about/policies/opman/sect6.html</a:t>
            </a:r>
            <a:endParaRPr b="0" lang="en-US" sz="1200" spc="-1" strike="noStrike">
              <a:solidFill>
                <a:srgbClr val="000000"/>
              </a:solidFill>
              <a:latin typeface="Arial"/>
            </a:endParaRPr>
          </a:p>
          <a:p>
            <a:pPr marL="216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IEEE SA Copyright Permission</a:t>
            </a:r>
            <a:endParaRPr b="0" lang="en-US" sz="15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5"/>
              </a:rPr>
              <a:t>https://</a:t>
            </a:r>
            <a:r>
              <a:rPr b="0" lang="en-IE" sz="1200" spc="-1" strike="noStrike" u="sng">
                <a:solidFill>
                  <a:srgbClr val="0000ff"/>
                </a:solidFill>
                <a:uFillTx/>
                <a:latin typeface="Calibri"/>
                <a:ea typeface="MS PGothic"/>
                <a:hlinkClick r:id="rId6"/>
              </a:rPr>
              <a:t>standards.ieee.org/content/dam/ieee-standards/standards/web/documents/other/permissionltrs.zip</a:t>
            </a:r>
            <a:endParaRPr b="0" lang="en-US" sz="1200" spc="-1" strike="noStrike">
              <a:solidFill>
                <a:srgbClr val="000000"/>
              </a:solidFill>
              <a:latin typeface="Arial"/>
            </a:endParaRPr>
          </a:p>
          <a:p>
            <a:pPr marL="216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IEEE SA Copyright FAQs</a:t>
            </a:r>
            <a:endParaRPr b="0" lang="en-US" sz="15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7"/>
              </a:rPr>
              <a:t>http://standards.ieee.org/faqs/copyrights.html/</a:t>
            </a:r>
            <a:endParaRPr b="0" lang="en-US" sz="1200" spc="-1" strike="noStrike">
              <a:solidFill>
                <a:srgbClr val="000000"/>
              </a:solidFill>
              <a:latin typeface="Arial"/>
            </a:endParaRPr>
          </a:p>
          <a:p>
            <a:pPr marL="216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IEEE SA Best Practices for IEEE Standards Development </a:t>
            </a:r>
            <a:endParaRPr b="0" lang="en-US" sz="15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8"/>
              </a:rPr>
              <a:t>http://</a:t>
            </a:r>
            <a:r>
              <a:rPr b="0" lang="en-IE" sz="1200" spc="-1" strike="noStrike" u="sng">
                <a:solidFill>
                  <a:srgbClr val="0000ff"/>
                </a:solidFill>
                <a:uFillTx/>
                <a:latin typeface="Calibri"/>
                <a:ea typeface="MS PGothic"/>
                <a:hlinkClick r:id="rId9"/>
              </a:rPr>
              <a:t>standards.ieee.org/develop/policies/best_practices_for_ieee_standards_development_051215.pdf</a:t>
            </a:r>
            <a:endParaRPr b="0" lang="en-US" sz="1200" spc="-1" strike="noStrike">
              <a:solidFill>
                <a:srgbClr val="000000"/>
              </a:solidFill>
              <a:latin typeface="Arial"/>
            </a:endParaRPr>
          </a:p>
          <a:p>
            <a:pPr marL="216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Distribution of Draft Standards (see 6.1.3 of the SASB Operations Manual)</a:t>
            </a:r>
            <a:endParaRPr b="0" lang="en-US" sz="15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10"/>
              </a:rPr>
              <a:t>https://standards.ieee.org/about/policies/opman/sect6.html</a:t>
            </a:r>
            <a:endParaRPr b="0" lang="en-US" sz="1200" spc="-1" strike="noStrike">
              <a:solidFill>
                <a:srgbClr val="000000"/>
              </a:solidFill>
              <a:latin typeface="Arial"/>
            </a:endParaRPr>
          </a:p>
          <a:p>
            <a:pPr>
              <a:lnSpc>
                <a:spcPct val="90000"/>
              </a:lnSpc>
              <a:spcBef>
                <a:spcPts val="564"/>
              </a:spcBef>
            </a:pPr>
            <a:endParaRPr b="0" lang="en-US" sz="1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5.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6.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7.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8.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12498</TotalTime>
  <Application>LibreOffice/7.4.7.2$Linux_X86_64 LibreOffice_project/40$Build-2</Application>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2018-03-05T16:39:13Z</dcterms:created>
  <dc:creator>Tero Kivinen</dc:creator>
  <dc:description>&lt;doc#&gt;</dc:description>
  <dc:language>en-US</dc:language>
  <cp:lastModifiedBy>Tero Kivinen</cp:lastModifiedBy>
  <dcterms:modified xsi:type="dcterms:W3CDTF">2024-11-10T22:09:59Z</dcterms:modified>
  <cp:revision>183</cp:revision>
  <dc:subject>IEEE 802.15.9ma</dc:subject>
  <dc:title>Opening for November</dc:title>
</cp:coreProperties>
</file>

<file path=docProps/custom.xml><?xml version="1.0" encoding="utf-8"?>
<Properties xmlns="http://schemas.openxmlformats.org/officeDocument/2006/custom-properties" xmlns:vt="http://schemas.openxmlformats.org/officeDocument/2006/docPropsVTypes"/>
</file>