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7845E8D4-4385-4611-A601-071FF9BD3BEB}"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7960" cy="774360"/>
          </a:xfrm>
          <a:prstGeom prst="rect">
            <a:avLst/>
          </a:prstGeom>
          <a:noFill/>
          <a:ln w="0">
            <a:noFill/>
          </a:ln>
        </p:spPr>
        <p:style>
          <a:lnRef idx="0"/>
          <a:fillRef idx="0"/>
          <a:effectRef idx="0"/>
          <a:fontRef idx="minor"/>
        </p:style>
        <p:txBody>
          <a:bodyPr lIns="0" rIns="0" tIns="0" bIns="0" anchor="t">
            <a:noAutofit/>
          </a:bodyPr>
          <a:p>
            <a:pPr algn="r">
              <a:lnSpc>
                <a:spcPct val="100000"/>
              </a:lnSpc>
            </a:pPr>
            <a:fld id="{9E6B13D6-AB2A-4C2D-8C35-8A240E441A93}"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0360" cy="44964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2560" cy="37288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1F94F67-1CE0-4F36-B06A-EE3F87FE1AA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C79389D-BF14-441A-A6A6-E511D54CD41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257EDA1-0193-498C-9EB3-54AA1867327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99D7E0-6F16-4916-B1B7-A1D91C865ED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AC8CD83-E86E-4B58-BA90-0C749DBEC73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C0C358D-EA5B-453E-BF13-AA215043816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BFDF9D2-E1E3-4F72-958E-0D6A44AE7B1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83-00-04ae-sept-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760" cy="46044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November Session.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440" cy="1045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9080" cy="3957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7640" cy="39556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call for participation</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Send it out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760" cy="1129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59800" cy="3961800"/>
          </a:xfrm>
          <a:prstGeom prst="rect">
            <a:avLst/>
          </a:prstGeom>
          <a:noFill/>
          <a:ln w="0">
            <a:noFill/>
          </a:ln>
        </p:spPr>
        <p:style>
          <a:lnRef idx="0"/>
          <a:fillRef idx="0"/>
          <a:effectRef idx="0"/>
          <a:fontRef idx="minor"/>
        </p:style>
        <p:txBody>
          <a:bodyPr lIns="0" rIns="0" tIns="0" bIns="0" anchor="t">
            <a:normAutofit fontScale="65000"/>
          </a:bodyPr>
          <a:p>
            <a:pPr marL="17064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16:00-18:00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15-24-0600-00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a:solidFill>
                  <a:srgbClr val="0000ff"/>
                </a:solidFill>
                <a:latin typeface="Arial"/>
                <a:ea typeface="DejaVu Sans"/>
                <a:hlinkClick r:id="rId1"/>
              </a:rPr>
              <a:t>15-24-0483-00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marL="17064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09:00-10:00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720" cy="1133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080" cy="39654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52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Sent out call for participation and call for proposals document 15-24-0482-02.</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document 15-24-0484-00 listing changes needed for 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00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January</a:t>
            </a:r>
            <a:endParaRPr b="0" lang="en-US" sz="4400" spc="-1" strike="noStrike">
              <a:solidFill>
                <a:srgbClr val="000000"/>
              </a:solidFill>
              <a:latin typeface="Arial"/>
            </a:endParaRPr>
          </a:p>
        </p:txBody>
      </p:sp>
      <p:sp>
        <p:nvSpPr>
          <p:cNvPr id="364"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600" cy="552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1880" cy="5889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1880" cy="1049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7680" cy="5542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560" cy="376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3480" cy="48564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880" cy="80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200" cy="3364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688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12530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2024-11-10T22:01:29Z</dcterms:modified>
  <cp:revision>187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