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9.xml.rels" ContentType="application/vnd.openxmlformats-package.relationships+xml"/>
  <Override PartName="/ppt/slideLayouts/_rels/slideLayout13.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84.xml.rels" ContentType="application/vnd.openxmlformats-package.relationships+xml"/>
  <Override PartName="/ppt/slideLayouts/_rels/slideLayout31.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83.xml.rels" ContentType="application/vnd.openxmlformats-package.relationships+xml"/>
  <Override PartName="/ppt/slideLayouts/_rels/slideLayout79.xml.rels" ContentType="application/vnd.openxmlformats-package.relationships+xml"/>
  <Override PartName="/ppt/slideLayouts/_rels/slideLayout30.xml.rels" ContentType="application/vnd.openxmlformats-package.relationships+xml"/>
  <Override PartName="/ppt/slideLayouts/_rels/slideLayout35.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7.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47.xml.rels" ContentType="application/vnd.openxmlformats-package.relationships+xml"/>
  <Override PartName="/ppt/slideLayouts/_rels/slideLayout63.xml.rels" ContentType="application/vnd.openxmlformats-package.relationships+xml"/>
  <Override PartName="/ppt/slideLayouts/_rels/slideLayout54.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xml.rels" ContentType="application/vnd.openxmlformats-package.relationships+xml"/>
  <Override PartName="/ppt/slideLayouts/_rels/slideLayout41.xml.rels" ContentType="application/vnd.openxmlformats-package.relationships+xml"/>
  <Override PartName="/ppt/slideLayouts/_rels/slideLayout50.xml.rels" ContentType="application/vnd.openxmlformats-package.relationships+xml"/>
  <Override PartName="/ppt/slideLayouts/_rels/slideLayout4.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53.xml.rels" ContentType="application/vnd.openxmlformats-package.relationships+xml"/>
  <Override PartName="/ppt/slideLayouts/_rels/slideLayout62.xml.rels" ContentType="application/vnd.openxmlformats-package.relationships+xml"/>
  <Override PartName="/ppt/slideLayouts/_rels/slideLayout46.xml.rels" ContentType="application/vnd.openxmlformats-package.relationships+xml"/>
  <Override PartName="/ppt/slideLayouts/_rels/slideLayout52.xml.rels" ContentType="application/vnd.openxmlformats-package.relationships+xml"/>
  <Override PartName="/ppt/slideLayouts/_rels/slideLayout76.xml.rels" ContentType="application/vnd.openxmlformats-package.relationships+xml"/>
  <Override PartName="/ppt/slideLayouts/_rels/slideLayout38.xml.rels" ContentType="application/vnd.openxmlformats-package.relationships+xml"/>
  <Override PartName="/ppt/slideLayouts/_rels/slideLayout14.xml.rels" ContentType="application/vnd.openxmlformats-package.relationships+xml"/>
  <Override PartName="/ppt/slideLayouts/_rels/slideLayout45.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6.xml.rels" ContentType="application/vnd.openxmlformats-package.relationships+xml"/>
  <Override PartName="/ppt/slideLayouts/_rels/slideLayout81.xml.rels" ContentType="application/vnd.openxmlformats-package.relationships+xml"/>
  <Override PartName="/ppt/slideLayouts/_rels/slideLayout65.xml.rels" ContentType="application/vnd.openxmlformats-package.relationships+xml"/>
  <Override PartName="/ppt/slideLayouts/_rels/slideLayout74.xml.rels" ContentType="application/vnd.openxmlformats-package.relationships+xml"/>
  <Override PartName="/ppt/slideLayouts/_rels/slideLayout58.xml.rels" ContentType="application/vnd.openxmlformats-package.relationships+xml"/>
  <Override PartName="/ppt/slideLayouts/_rels/slideLayout82.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75.xml.rels" ContentType="application/vnd.openxmlformats-package.relationships+xml"/>
  <Override PartName="/ppt/slideLayouts/_rels/slideLayout80.xml.rels" ContentType="application/vnd.openxmlformats-package.relationships+xml"/>
  <Override PartName="/ppt/slideLayouts/_rels/slideLayout64.xml.rels" ContentType="application/vnd.openxmlformats-package.relationships+xml"/>
  <Override PartName="/ppt/slideLayouts/_rels/slideLayout69.xml.rels" ContentType="application/vnd.openxmlformats-package.relationships+xml"/>
  <Override PartName="/ppt/slideLayouts/_rels/slideLayout73.xml.rels" ContentType="application/vnd.openxmlformats-package.relationships+xml"/>
  <Override PartName="/ppt/slideLayouts/_rels/slideLayout78.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77.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5.xml.rels" ContentType="application/vnd.openxmlformats-package.relationships+xml"/>
  <Override PartName="/ppt/slideLayouts/_rels/slideLayout59.xml.rels" ContentType="application/vnd.openxmlformats-package.relationships+xml"/>
  <Override PartName="/ppt/slideLayouts/_rels/slideLayout10.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66.xml.rels" ContentType="application/vnd.openxmlformats-package.relationships+xml"/>
  <Override PartName="/ppt/slideLayouts/_rels/slideLayout70.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43.xml" ContentType="application/vnd.openxmlformats-officedocument.presentationml.slideLayout+xml"/>
  <Override PartName="/ppt/slideLayouts/slideLayout5.xml" ContentType="application/vnd.openxmlformats-officedocument.presentationml.slideLayout+xml"/>
  <Override PartName="/ppt/slideLayouts/slideLayout42.xml" ContentType="application/vnd.openxmlformats-officedocument.presentationml.slideLayout+xml"/>
  <Override PartName="/ppt/slideLayouts/slideLayout4.xml" ContentType="application/vnd.openxmlformats-officedocument.presentationml.slideLayout+xml"/>
  <Override PartName="/ppt/slideLayouts/slideLayout41.xml" ContentType="application/vnd.openxmlformats-officedocument.presentationml.slideLayout+xml"/>
  <Override PartName="/ppt/slideLayouts/slideLayout3.xml" ContentType="application/vnd.openxmlformats-officedocument.presentationml.slideLayout+xml"/>
  <Override PartName="/ppt/slideLayouts/slideLayout40.xml" ContentType="application/vnd.openxmlformats-officedocument.presentationml.slideLayout+xml"/>
  <Override PartName="/ppt/slideLayouts/slideLayout2.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17.xml" ContentType="application/vnd.openxmlformats-officedocument.presentationml.slideLayout+xml"/>
  <Override PartName="/ppt/slideLayouts/slideLayout82.xml" ContentType="application/vnd.openxmlformats-officedocument.presentationml.slideLayout+xml"/>
  <Override PartName="/ppt/slideLayouts/slideLayout14.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28.xml" ContentType="application/vnd.openxmlformats-officedocument.presentationml.slideLayout+xml"/>
  <Override PartName="/ppt/slideLayouts/slideLayout70.xml" ContentType="application/vnd.openxmlformats-officedocument.presentationml.slideLayout+xml"/>
  <Override PartName="/ppt/slideLayouts/slideLayout65.xml" ContentType="application/vnd.openxmlformats-officedocument.presentationml.slideLayout+xml"/>
  <Override PartName="/ppt/slideLayouts/slideLayout29.xml" ContentType="application/vnd.openxmlformats-officedocument.presentationml.slideLayout+xml"/>
  <Override PartName="/ppt/slideLayouts/slideLayout71.xml" ContentType="application/vnd.openxmlformats-officedocument.presentationml.slideLayout+xml"/>
  <Override PartName="/ppt/slideLayouts/slideLayout66.xml" ContentType="application/vnd.openxmlformats-officedocument.presentationml.slideLayout+xml"/>
  <Override PartName="/ppt/slideLayouts/slideLayout16.xml" ContentType="application/vnd.openxmlformats-officedocument.presentationml.slideLayout+xml"/>
  <Override PartName="/ppt/slideLayouts/slideLayout81.xml" ContentType="application/vnd.openxmlformats-officedocument.presentationml.slideLayout+xml"/>
  <Override PartName="/ppt/slideLayouts/slideLayout79.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15.xml" ContentType="application/vnd.openxmlformats-officedocument.presentationml.slideLayout+xml"/>
  <Override PartName="/ppt/slideLayouts/slideLayout80.xml" ContentType="application/vnd.openxmlformats-officedocument.presentationml.slideLayout+xml"/>
  <Override PartName="/ppt/slideLayouts/slideLayout78.xml" ContentType="application/vnd.openxmlformats-officedocument.presentationml.slideLayout+xml"/>
  <Override PartName="/ppt/slideLayouts/slideLayout77.xml" ContentType="application/vnd.openxmlformats-officedocument.presentationml.slideLayout+xml"/>
  <Override PartName="/ppt/slideLayouts/slideLayout76.xml" ContentType="application/vnd.openxmlformats-officedocument.presentationml.slideLayout+xml"/>
  <Override PartName="/ppt/slideLayouts/slideLayout75.xml" ContentType="application/vnd.openxmlformats-officedocument.presentationml.slideLayout+xml"/>
  <Override PartName="/ppt/slideLayouts/slideLayout74.xml" ContentType="application/vnd.openxmlformats-officedocument.presentationml.slideLayout+xml"/>
  <Override PartName="/ppt/slideLayouts/slideLayout73.xml" ContentType="application/vnd.openxmlformats-officedocument.presentationml.slideLayout+xml"/>
  <Override PartName="/ppt/slideLayouts/slideLayout72.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20.xml" ContentType="application/vnd.openxmlformats-officedocument.presentationml.slideLayout+xml"/>
  <Override PartName="/ppt/slideLayouts/slideLayout57.xml" ContentType="application/vnd.openxmlformats-officedocument.presentationml.slideLayout+xml"/>
  <Override PartName="/ppt/slideLayouts/slideLayout18.xml" ContentType="application/vnd.openxmlformats-officedocument.presentationml.slideLayout+xml"/>
  <Override PartName="/ppt/slideLayouts/slideLayout83.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19.xml" ContentType="application/vnd.openxmlformats-officedocument.presentationml.slideLayout+xml"/>
  <Override PartName="/ppt/slideLayouts/slideLayout84.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8.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notesMaster" Target="notesMasters/notesMaster1.xml"/><Relationship Id="rId10" Type="http://schemas.openxmlformats.org/officeDocument/2006/relationships/slide" Target="slides/slide1.xml"/><Relationship Id="rId11" Type="http://schemas.openxmlformats.org/officeDocument/2006/relationships/slide" Target="slides/slide2.xml"/><Relationship Id="rId12" Type="http://schemas.openxmlformats.org/officeDocument/2006/relationships/slide" Target="slides/slide3.xml"/><Relationship Id="rId13" Type="http://schemas.openxmlformats.org/officeDocument/2006/relationships/slide" Target="slides/slide4.xml"/><Relationship Id="rId14" Type="http://schemas.openxmlformats.org/officeDocument/2006/relationships/slide" Target="slides/slide5.xml"/><Relationship Id="rId15" Type="http://schemas.openxmlformats.org/officeDocument/2006/relationships/slide" Target="slides/slide6.xml"/><Relationship Id="rId16" Type="http://schemas.openxmlformats.org/officeDocument/2006/relationships/slide" Target="slides/slide7.xml"/><Relationship Id="rId17" Type="http://schemas.openxmlformats.org/officeDocument/2006/relationships/slide" Target="slides/slide8.xml"/><Relationship Id="rId18" Type="http://schemas.openxmlformats.org/officeDocument/2006/relationships/slide" Target="slides/slide9.xml"/><Relationship Id="rId19" Type="http://schemas.openxmlformats.org/officeDocument/2006/relationships/slide" Target="slides/slide10.xml"/><Relationship Id="rId20" Type="http://schemas.openxmlformats.org/officeDocument/2006/relationships/slide" Target="slides/slide11.xml"/><Relationship Id="rId21" Type="http://schemas.openxmlformats.org/officeDocument/2006/relationships/slide" Target="slides/slide12.xml"/><Relationship Id="rId22" Type="http://schemas.openxmlformats.org/officeDocument/2006/relationships/slide" Target="slides/slide13.xml"/><Relationship Id="rId23" Type="http://schemas.openxmlformats.org/officeDocument/2006/relationships/slide" Target="slides/slide14.xml"/><Relationship Id="rId24" Type="http://schemas.openxmlformats.org/officeDocument/2006/relationships/slide" Target="slides/slide15.xml"/><Relationship Id="rId25"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8.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3" name="PlaceHolder 1"/>
          <p:cNvSpPr>
            <a:spLocks noGrp="1"/>
          </p:cNvSpPr>
          <p:nvPr>
            <p:ph type="sldImg"/>
          </p:nvPr>
        </p:nvSpPr>
        <p:spPr>
          <a:xfrm>
            <a:off x="533520" y="764280"/>
            <a:ext cx="6704640" cy="3771360"/>
          </a:xfrm>
          <a:prstGeom prst="rect">
            <a:avLst/>
          </a:prstGeom>
          <a:noFill/>
          <a:ln w="0">
            <a:noFill/>
          </a:ln>
        </p:spPr>
        <p:txBody>
          <a:bodyPr lIns="0" rIns="0" tIns="0" bIns="0" anchor="ctr">
            <a:noAutofit/>
          </a:bodyPr>
          <a:p>
            <a:pPr algn="ctr"/>
            <a:r>
              <a:rPr b="0" lang="en-US" sz="4400" spc="-1" strike="noStrike">
                <a:solidFill>
                  <a:srgbClr val="000000"/>
                </a:solidFill>
                <a:latin typeface="Arial"/>
              </a:rPr>
              <a:t>Click to move the slide</a:t>
            </a:r>
            <a:endParaRPr b="0" lang="en-US" sz="4400" spc="-1" strike="noStrike">
              <a:solidFill>
                <a:srgbClr val="000000"/>
              </a:solidFill>
              <a:latin typeface="Arial"/>
            </a:endParaRPr>
          </a:p>
        </p:txBody>
      </p:sp>
      <p:sp>
        <p:nvSpPr>
          <p:cNvPr id="324" name="PlaceHolder 2"/>
          <p:cNvSpPr>
            <a:spLocks noGrp="1"/>
          </p:cNvSpPr>
          <p:nvPr>
            <p:ph type="body"/>
          </p:nvPr>
        </p:nvSpPr>
        <p:spPr>
          <a:xfrm>
            <a:off x="777240" y="4777560"/>
            <a:ext cx="6217560" cy="4525920"/>
          </a:xfrm>
          <a:prstGeom prst="rect">
            <a:avLst/>
          </a:prstGeom>
          <a:noFill/>
          <a:ln w="0">
            <a:noFill/>
          </a:ln>
        </p:spPr>
        <p:txBody>
          <a:bodyPr lIns="0" rIns="0" tIns="0" bIns="0" anchor="t">
            <a:noAutofit/>
          </a:bodyPr>
          <a:p>
            <a:pPr marL="216000" indent="0">
              <a:buNone/>
            </a:pPr>
            <a:r>
              <a:rPr b="0" lang="en-US" sz="2000" spc="-1" strike="noStrike">
                <a:solidFill>
                  <a:srgbClr val="000000"/>
                </a:solidFill>
                <a:latin typeface="Arial"/>
              </a:rPr>
              <a:t>Click to edit the notes format</a:t>
            </a:r>
            <a:endParaRPr b="0" lang="en-US" sz="2000" spc="-1" strike="noStrike">
              <a:solidFill>
                <a:srgbClr val="000000"/>
              </a:solidFill>
              <a:latin typeface="Arial"/>
            </a:endParaRPr>
          </a:p>
        </p:txBody>
      </p:sp>
      <p:sp>
        <p:nvSpPr>
          <p:cNvPr id="325" name="PlaceHolder 3"/>
          <p:cNvSpPr>
            <a:spLocks noGrp="1"/>
          </p:cNvSpPr>
          <p:nvPr>
            <p:ph type="hdr"/>
          </p:nvPr>
        </p:nvSpPr>
        <p:spPr>
          <a:xfrm>
            <a:off x="0" y="0"/>
            <a:ext cx="3372840" cy="502560"/>
          </a:xfrm>
          <a:prstGeom prst="rect">
            <a:avLst/>
          </a:prstGeom>
          <a:noFill/>
          <a:ln w="0">
            <a:noFill/>
          </a:ln>
        </p:spPr>
        <p:txBody>
          <a:bodyPr lIns="0" rIns="0" tIns="0" bIns="0" anchor="t">
            <a:noAutofit/>
          </a:bodyPr>
          <a:p>
            <a:pPr indent="0">
              <a:buNone/>
            </a:pPr>
            <a:r>
              <a:rPr b="0" lang="en-US" sz="1400" spc="-1" strike="noStrike">
                <a:solidFill>
                  <a:srgbClr val="000000"/>
                </a:solidFill>
                <a:latin typeface="Times New Roman"/>
              </a:rPr>
              <a:t>&lt;header&gt;</a:t>
            </a:r>
            <a:endParaRPr b="0" lang="en-US" sz="1400" spc="-1" strike="noStrike">
              <a:solidFill>
                <a:srgbClr val="000000"/>
              </a:solidFill>
              <a:latin typeface="Times New Roman"/>
            </a:endParaRPr>
          </a:p>
        </p:txBody>
      </p:sp>
      <p:sp>
        <p:nvSpPr>
          <p:cNvPr id="326" name="PlaceHolder 4"/>
          <p:cNvSpPr>
            <a:spLocks noGrp="1"/>
          </p:cNvSpPr>
          <p:nvPr>
            <p:ph type="dt" idx="1"/>
          </p:nvPr>
        </p:nvSpPr>
        <p:spPr>
          <a:xfrm>
            <a:off x="4399200" y="0"/>
            <a:ext cx="3372840" cy="502560"/>
          </a:xfrm>
          <a:prstGeom prst="rect">
            <a:avLst/>
          </a:prstGeom>
          <a:noFill/>
          <a:ln w="0">
            <a:noFill/>
          </a:ln>
        </p:spPr>
        <p:txBody>
          <a:bodyPr lIns="0" rIns="0" tIns="0" bIns="0" anchor="t">
            <a:noAutofit/>
          </a:bodyPr>
          <a:lstStyle>
            <a:lvl1pPr indent="0" algn="r">
              <a:buNone/>
              <a:defRPr b="0" lang="en-US" sz="1400" spc="-1" strike="noStrike">
                <a:solidFill>
                  <a:srgbClr val="000000"/>
                </a:solidFill>
                <a:latin typeface="Times New Roman"/>
              </a:defRPr>
            </a:lvl1pPr>
          </a:lstStyle>
          <a:p>
            <a:pPr indent="0" algn="r">
              <a:buNone/>
            </a:pPr>
            <a:r>
              <a:rPr b="0" lang="en-US" sz="1400" spc="-1" strike="noStrike">
                <a:solidFill>
                  <a:srgbClr val="000000"/>
                </a:solidFill>
                <a:latin typeface="Times New Roman"/>
              </a:rPr>
              <a:t>&lt;date/time&gt;</a:t>
            </a:r>
            <a:endParaRPr b="0" lang="en-US" sz="1400" spc="-1" strike="noStrike">
              <a:solidFill>
                <a:srgbClr val="000000"/>
              </a:solidFill>
              <a:latin typeface="Times New Roman"/>
            </a:endParaRPr>
          </a:p>
        </p:txBody>
      </p:sp>
      <p:sp>
        <p:nvSpPr>
          <p:cNvPr id="327" name="PlaceHolder 5"/>
          <p:cNvSpPr>
            <a:spLocks noGrp="1"/>
          </p:cNvSpPr>
          <p:nvPr>
            <p:ph type="ftr" idx="2"/>
          </p:nvPr>
        </p:nvSpPr>
        <p:spPr>
          <a:xfrm>
            <a:off x="0" y="9555480"/>
            <a:ext cx="3372840" cy="502560"/>
          </a:xfrm>
          <a:prstGeom prst="rect">
            <a:avLst/>
          </a:prstGeom>
          <a:noFill/>
          <a:ln w="0">
            <a:noFill/>
          </a:ln>
        </p:spPr>
        <p:txBody>
          <a:bodyPr lIns="0" rIns="0" tIns="0" bIns="0" anchor="b">
            <a:noAutofit/>
          </a:bodyPr>
          <a:lstStyle>
            <a:lvl1pPr indent="0">
              <a:buNone/>
              <a:defRPr b="0" lang="en-US" sz="1400" spc="-1" strike="noStrike">
                <a:solidFill>
                  <a:srgbClr val="000000"/>
                </a:solidFill>
                <a:latin typeface="Times New Roman"/>
              </a:defRPr>
            </a:lvl1pPr>
          </a:lstStyle>
          <a:p>
            <a:pPr indent="0">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328" name="PlaceHolder 6"/>
          <p:cNvSpPr>
            <a:spLocks noGrp="1"/>
          </p:cNvSpPr>
          <p:nvPr>
            <p:ph type="sldNum" idx="3"/>
          </p:nvPr>
        </p:nvSpPr>
        <p:spPr>
          <a:xfrm>
            <a:off x="4399200" y="9555480"/>
            <a:ext cx="3372840" cy="502560"/>
          </a:xfrm>
          <a:prstGeom prst="rect">
            <a:avLst/>
          </a:prstGeom>
          <a:noFill/>
          <a:ln w="0">
            <a:noFill/>
          </a:ln>
        </p:spPr>
        <p:txBody>
          <a:bodyPr lIns="0" rIns="0" tIns="0" bIns="0" anchor="b">
            <a:noAutofit/>
          </a:bodyPr>
          <a:lstStyle>
            <a:lvl1pPr indent="0" algn="r">
              <a:buNone/>
              <a:defRPr b="0" lang="en-US" sz="1400" spc="-1" strike="noStrike">
                <a:solidFill>
                  <a:srgbClr val="000000"/>
                </a:solidFill>
                <a:latin typeface="Times New Roman"/>
              </a:defRPr>
            </a:lvl1pPr>
          </a:lstStyle>
          <a:p>
            <a:pPr indent="0" algn="r">
              <a:buNone/>
            </a:pPr>
            <a:fld id="{7845E8D4-4385-4611-A601-071FF9BD3BEB}" type="slidenum">
              <a:rPr b="0" lang="en-US" sz="1400" spc="-1" strike="noStrike">
                <a:solidFill>
                  <a:srgbClr val="000000"/>
                </a:solidFill>
                <a:latin typeface="Times New Roman"/>
              </a:rPr>
              <a:t>&lt;number&gt;</a:t>
            </a:fld>
            <a:endParaRPr b="0" lang="en-US"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5" name="CustomShape 1"/>
          <p:cNvSpPr/>
          <p:nvPr/>
        </p:nvSpPr>
        <p:spPr>
          <a:xfrm>
            <a:off x="3288600" y="9736920"/>
            <a:ext cx="867960" cy="774360"/>
          </a:xfrm>
          <a:prstGeom prst="rect">
            <a:avLst/>
          </a:prstGeom>
          <a:noFill/>
          <a:ln w="0">
            <a:noFill/>
          </a:ln>
        </p:spPr>
        <p:style>
          <a:lnRef idx="0"/>
          <a:fillRef idx="0"/>
          <a:effectRef idx="0"/>
          <a:fontRef idx="minor"/>
        </p:style>
        <p:txBody>
          <a:bodyPr lIns="0" rIns="0" tIns="0" bIns="0" anchor="t">
            <a:noAutofit/>
          </a:bodyPr>
          <a:p>
            <a:pPr algn="r">
              <a:lnSpc>
                <a:spcPct val="100000"/>
              </a:lnSpc>
            </a:pPr>
            <a:fld id="{9E6B13D6-AB2A-4C2D-8C35-8A240E441A93}" type="slidenum">
              <a:rPr b="0" lang="en-IE" sz="1300" spc="-1" strike="noStrike">
                <a:solidFill>
                  <a:srgbClr val="000000"/>
                </a:solidFill>
                <a:latin typeface="Times New Roman"/>
                <a:ea typeface="MS PGothic"/>
              </a:rPr>
              <a:t>&lt;number&gt;</a:t>
            </a:fld>
            <a:endParaRPr b="0" lang="en-US" sz="1300" spc="-1" strike="noStrike">
              <a:solidFill>
                <a:srgbClr val="000000"/>
              </a:solidFill>
              <a:latin typeface="Arial"/>
            </a:endParaRPr>
          </a:p>
        </p:txBody>
      </p:sp>
      <p:sp>
        <p:nvSpPr>
          <p:cNvPr id="366" name="PlaceHolder 1"/>
          <p:cNvSpPr>
            <a:spLocks noGrp="1"/>
          </p:cNvSpPr>
          <p:nvPr>
            <p:ph type="body"/>
          </p:nvPr>
        </p:nvSpPr>
        <p:spPr>
          <a:xfrm>
            <a:off x="1036080" y="4777200"/>
            <a:ext cx="5670360" cy="4496400"/>
          </a:xfrm>
          <a:prstGeom prst="rect">
            <a:avLst/>
          </a:prstGeom>
          <a:noFill/>
          <a:ln w="0">
            <a:noFill/>
          </a:ln>
        </p:spPr>
        <p:txBody>
          <a:bodyPr lIns="95760" rIns="95760" tIns="47160" bIns="47160" anchor="t">
            <a:noAutofit/>
          </a:bodyPr>
          <a:p>
            <a:pPr marL="216000" indent="0">
              <a:buNone/>
            </a:pPr>
            <a:endParaRPr b="0" lang="en-US" sz="1800" spc="-1" strike="noStrike">
              <a:solidFill>
                <a:srgbClr val="000000"/>
              </a:solidFill>
              <a:latin typeface="Arial"/>
            </a:endParaRPr>
          </a:p>
        </p:txBody>
      </p:sp>
      <p:sp>
        <p:nvSpPr>
          <p:cNvPr id="367" name="PlaceHolder 2"/>
          <p:cNvSpPr>
            <a:spLocks noGrp="1"/>
          </p:cNvSpPr>
          <p:nvPr>
            <p:ph type="sldImg"/>
          </p:nvPr>
        </p:nvSpPr>
        <p:spPr>
          <a:xfrm>
            <a:off x="1282680" y="760320"/>
            <a:ext cx="5182560" cy="372888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2"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4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3"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4"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71"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2"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3"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4"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5"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6"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8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8"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8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0"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9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9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95"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9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3"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7"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9"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0"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5"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7"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8"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9"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0"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1"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2"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0600" cy="1915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802.15-24-0600-00</a:t>
            </a:r>
            <a:endParaRPr b="0" lang="en-US"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16840" cy="2833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16840" cy="2833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E1F94F67-1CE0-4F36-B06A-EE3F87FE1AAE}"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6" name="CustomShape 7"/>
          <p:cNvSpPr/>
          <p:nvPr/>
        </p:nvSpPr>
        <p:spPr>
          <a:xfrm>
            <a:off x="7040160" y="6490080"/>
            <a:ext cx="1716840" cy="2833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7" name="CustomShape 8"/>
          <p:cNvSpPr/>
          <p:nvPr/>
        </p:nvSpPr>
        <p:spPr>
          <a:xfrm>
            <a:off x="685800" y="365760"/>
            <a:ext cx="2552400" cy="1915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0600" cy="1915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802.15-24-0600-00</a:t>
            </a:r>
            <a:endParaRPr b="0" lang="en-US"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16840" cy="2833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16840" cy="2833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7C79389D-BF14-441A-A6A6-E511D54CD412}"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52" name="CustomShape 7"/>
          <p:cNvSpPr/>
          <p:nvPr/>
        </p:nvSpPr>
        <p:spPr>
          <a:xfrm>
            <a:off x="7040160" y="6490080"/>
            <a:ext cx="1716840" cy="2833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53" name="CustomShape 8"/>
          <p:cNvSpPr/>
          <p:nvPr/>
        </p:nvSpPr>
        <p:spPr>
          <a:xfrm>
            <a:off x="685800" y="365760"/>
            <a:ext cx="2552400" cy="1915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0600" cy="1915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802.15-24-0600-00</a:t>
            </a:r>
            <a:endParaRPr b="0" lang="en-US"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16840" cy="2833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16840" cy="2833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2257EDA1-0193-498C-9EB3-54AA1867327D}"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98" name="CustomShape 7"/>
          <p:cNvSpPr/>
          <p:nvPr/>
        </p:nvSpPr>
        <p:spPr>
          <a:xfrm>
            <a:off x="7040160" y="6490080"/>
            <a:ext cx="1716840" cy="2833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99" name="CustomShape 8"/>
          <p:cNvSpPr/>
          <p:nvPr/>
        </p:nvSpPr>
        <p:spPr>
          <a:xfrm>
            <a:off x="685800" y="365760"/>
            <a:ext cx="2552400" cy="1915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a:t>
            </a:r>
            <a:r>
              <a:rPr b="0" lang="en-US" sz="3200" spc="-1" strike="noStrike">
                <a:solidFill>
                  <a:srgbClr val="000000"/>
                </a:solidFill>
                <a:latin typeface="Arial"/>
              </a:rPr>
              <a:t>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a:t>
            </a:r>
            <a:r>
              <a:rPr b="0" lang="en-US" sz="2800" spc="-1" strike="noStrike">
                <a:solidFill>
                  <a:srgbClr val="000000"/>
                </a:solidFill>
                <a:latin typeface="Arial"/>
              </a:rPr>
              <a:t>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a:t>
            </a:r>
            <a:r>
              <a:rPr b="0" lang="en-US" sz="2000" spc="-1" strike="noStrike">
                <a:solidFill>
                  <a:srgbClr val="000000"/>
                </a:solidFill>
                <a:latin typeface="Arial"/>
              </a:rPr>
              <a:t>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a:t>
            </a:r>
            <a:r>
              <a:rPr b="0" lang="en-US" sz="2000" spc="-1" strike="noStrike">
                <a:solidFill>
                  <a:srgbClr val="000000"/>
                </a:solidFill>
                <a:latin typeface="Arial"/>
              </a:rPr>
              <a:t>Outline </a:t>
            </a:r>
            <a:r>
              <a:rPr b="0" lang="en-US" sz="2000" spc="-1" strike="noStrike">
                <a:solidFill>
                  <a:srgbClr val="000000"/>
                </a:solidFill>
                <a:latin typeface="Arial"/>
              </a:rPr>
              <a:t>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40600" cy="1915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802.15-24-0600-00</a:t>
            </a:r>
            <a:endParaRPr b="0" lang="en-US"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6475320"/>
            <a:ext cx="1716840" cy="2833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6475320"/>
            <a:ext cx="1716840" cy="2833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F699D7E0-6F16-4916-B1B7-A1D91C865ED4}"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44" name="CustomShape 7"/>
          <p:cNvSpPr/>
          <p:nvPr/>
        </p:nvSpPr>
        <p:spPr>
          <a:xfrm>
            <a:off x="7040160" y="6490080"/>
            <a:ext cx="1716840" cy="2833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45" name="CustomShape 8"/>
          <p:cNvSpPr/>
          <p:nvPr/>
        </p:nvSpPr>
        <p:spPr>
          <a:xfrm>
            <a:off x="685800" y="365760"/>
            <a:ext cx="2552400" cy="1915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40600" cy="1915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802.15-24-0600-00</a:t>
            </a:r>
            <a:endParaRPr b="0" lang="en-US"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7" name="CustomShape 3"/>
          <p:cNvSpPr/>
          <p:nvPr/>
        </p:nvSpPr>
        <p:spPr>
          <a:xfrm>
            <a:off x="685800" y="6475320"/>
            <a:ext cx="1716840" cy="2833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0" name="CustomShape 6"/>
          <p:cNvSpPr/>
          <p:nvPr/>
        </p:nvSpPr>
        <p:spPr>
          <a:xfrm>
            <a:off x="3749040" y="6475320"/>
            <a:ext cx="1716840" cy="2833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8AC8CD83-E86E-4B58-BA90-0C749DBEC735}"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91" name="CustomShape 7"/>
          <p:cNvSpPr/>
          <p:nvPr/>
        </p:nvSpPr>
        <p:spPr>
          <a:xfrm>
            <a:off x="7040160" y="6490080"/>
            <a:ext cx="1716840" cy="2833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92" name="CustomShape 8"/>
          <p:cNvSpPr/>
          <p:nvPr/>
        </p:nvSpPr>
        <p:spPr>
          <a:xfrm>
            <a:off x="685800" y="365760"/>
            <a:ext cx="2552400" cy="1915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1"/>
          <p:cNvSpPr/>
          <p:nvPr/>
        </p:nvSpPr>
        <p:spPr>
          <a:xfrm>
            <a:off x="3095640" y="396000"/>
            <a:ext cx="5340600" cy="1915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802.15-24-0600-00</a:t>
            </a:r>
            <a:endParaRPr b="0" lang="en-US" sz="1400" spc="-1" strike="noStrike">
              <a:solidFill>
                <a:srgbClr val="000000"/>
              </a:solidFill>
              <a:latin typeface="Arial"/>
            </a:endParaRPr>
          </a:p>
        </p:txBody>
      </p:sp>
      <p:sp>
        <p:nvSpPr>
          <p:cNvPr id="232"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3" name="CustomShape 3"/>
          <p:cNvSpPr/>
          <p:nvPr/>
        </p:nvSpPr>
        <p:spPr>
          <a:xfrm>
            <a:off x="685800" y="6475320"/>
            <a:ext cx="1716840" cy="2833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34"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6" name="CustomShape 6"/>
          <p:cNvSpPr/>
          <p:nvPr/>
        </p:nvSpPr>
        <p:spPr>
          <a:xfrm>
            <a:off x="3749040" y="6475320"/>
            <a:ext cx="1716840" cy="2833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6C0C358D-EA5B-453E-BF13-AA2150438163}"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37" name="CustomShape 7"/>
          <p:cNvSpPr/>
          <p:nvPr/>
        </p:nvSpPr>
        <p:spPr>
          <a:xfrm>
            <a:off x="7040160" y="6490080"/>
            <a:ext cx="1716840" cy="2833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38" name="CustomShape 8"/>
          <p:cNvSpPr/>
          <p:nvPr/>
        </p:nvSpPr>
        <p:spPr>
          <a:xfrm>
            <a:off x="685800" y="365760"/>
            <a:ext cx="2552400" cy="1915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2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40"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7" name="CustomShape 1"/>
          <p:cNvSpPr/>
          <p:nvPr/>
        </p:nvSpPr>
        <p:spPr>
          <a:xfrm>
            <a:off x="3095640" y="396000"/>
            <a:ext cx="5340600" cy="1915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802.15-24-0600-00</a:t>
            </a:r>
            <a:endParaRPr b="0" lang="en-US" sz="1400" spc="-1" strike="noStrike">
              <a:solidFill>
                <a:srgbClr val="000000"/>
              </a:solidFill>
              <a:latin typeface="Arial"/>
            </a:endParaRPr>
          </a:p>
        </p:txBody>
      </p:sp>
      <p:sp>
        <p:nvSpPr>
          <p:cNvPr id="278"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79" name="CustomShape 3"/>
          <p:cNvSpPr/>
          <p:nvPr/>
        </p:nvSpPr>
        <p:spPr>
          <a:xfrm>
            <a:off x="685800" y="6475320"/>
            <a:ext cx="1716840" cy="2833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80"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1"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2" name="CustomShape 6"/>
          <p:cNvSpPr/>
          <p:nvPr/>
        </p:nvSpPr>
        <p:spPr>
          <a:xfrm>
            <a:off x="3749040" y="6475320"/>
            <a:ext cx="1716840" cy="2833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DBFDF9D2-E1E3-4F72-958E-0D6A44AE7B18}"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83" name="CustomShape 7"/>
          <p:cNvSpPr/>
          <p:nvPr/>
        </p:nvSpPr>
        <p:spPr>
          <a:xfrm>
            <a:off x="7040160" y="6490080"/>
            <a:ext cx="1716840" cy="2833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84" name="CustomShape 8"/>
          <p:cNvSpPr/>
          <p:nvPr/>
        </p:nvSpPr>
        <p:spPr>
          <a:xfrm>
            <a:off x="685800" y="365760"/>
            <a:ext cx="2552400" cy="1915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2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86"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4/15-24-0483-00-04ae-sept-2024-tg4ae-minutes.docx" TargetMode="External"/><Relationship Id="rId2"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4/15-24-0466-00-04ae-tg4ae-project-task-list.xlsx" TargetMode="External"/><Relationship Id="rId2"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29" name="CustomShape 1"/>
          <p:cNvSpPr/>
          <p:nvPr/>
        </p:nvSpPr>
        <p:spPr>
          <a:xfrm>
            <a:off x="152280" y="609480"/>
            <a:ext cx="8969760" cy="460440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TG4ae Report, Agenda and Closing report for November Meeting</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10</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November, 2024</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TG4ae ASCON Meeting in November</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TG4ae ASCON November Session.</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8" name="CustomShape 1"/>
          <p:cNvSpPr/>
          <p:nvPr/>
        </p:nvSpPr>
        <p:spPr>
          <a:xfrm>
            <a:off x="685800" y="685440"/>
            <a:ext cx="7750440" cy="10450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49" name="CustomShape 2"/>
          <p:cNvSpPr/>
          <p:nvPr/>
        </p:nvSpPr>
        <p:spPr>
          <a:xfrm>
            <a:off x="438120" y="602280"/>
            <a:ext cx="820908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November</a:t>
            </a:r>
            <a:endParaRPr b="0" lang="en-US" sz="4400" spc="-1" strike="noStrike">
              <a:solidFill>
                <a:srgbClr val="000000"/>
              </a:solidFill>
              <a:latin typeface="Arial"/>
            </a:endParaRPr>
          </a:p>
        </p:txBody>
      </p:sp>
      <p:sp>
        <p:nvSpPr>
          <p:cNvPr id="350" name="CustomShape 3"/>
          <p:cNvSpPr/>
          <p:nvPr/>
        </p:nvSpPr>
        <p:spPr>
          <a:xfrm>
            <a:off x="457200" y="1604520"/>
            <a:ext cx="8209080" cy="39571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51" name="CustomShape 4"/>
          <p:cNvSpPr/>
          <p:nvPr/>
        </p:nvSpPr>
        <p:spPr>
          <a:xfrm>
            <a:off x="457200" y="1604520"/>
            <a:ext cx="8207640" cy="395568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Update call for participation</a:t>
            </a:r>
            <a:endParaRPr b="0" lang="en-US" sz="3200" spc="-1" strike="noStrike">
              <a:solidFill>
                <a:srgbClr val="000000"/>
              </a:solidFill>
              <a:latin typeface="Arial"/>
            </a:endParaRPr>
          </a:p>
          <a:p>
            <a:pPr lvl="2" marL="648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Send it out</a:t>
            </a:r>
            <a:endParaRPr b="0" lang="en-US"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Update a list of changes needed to the IEEE Std 802.15.4 for adding ASCON cryptographic cipher to it.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2" name="CustomShape 1"/>
          <p:cNvSpPr/>
          <p:nvPr/>
        </p:nvSpPr>
        <p:spPr>
          <a:xfrm>
            <a:off x="457200" y="273600"/>
            <a:ext cx="8213760" cy="11293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November</a:t>
            </a:r>
            <a:endParaRPr b="0" lang="en-US" sz="4400" spc="-1" strike="noStrike">
              <a:solidFill>
                <a:srgbClr val="000000"/>
              </a:solidFill>
              <a:latin typeface="Arial"/>
            </a:endParaRPr>
          </a:p>
        </p:txBody>
      </p:sp>
      <p:sp>
        <p:nvSpPr>
          <p:cNvPr id="353" name="CustomShape 2"/>
          <p:cNvSpPr/>
          <p:nvPr/>
        </p:nvSpPr>
        <p:spPr>
          <a:xfrm>
            <a:off x="457200" y="1604520"/>
            <a:ext cx="7759800" cy="3961800"/>
          </a:xfrm>
          <a:prstGeom prst="rect">
            <a:avLst/>
          </a:prstGeom>
          <a:noFill/>
          <a:ln w="0">
            <a:noFill/>
          </a:ln>
        </p:spPr>
        <p:style>
          <a:lnRef idx="0"/>
          <a:fillRef idx="0"/>
          <a:effectRef idx="0"/>
          <a:fontRef idx="minor"/>
        </p:style>
        <p:txBody>
          <a:bodyPr lIns="0" rIns="0" tIns="0" bIns="0" anchor="t">
            <a:normAutofit fontScale="65000"/>
          </a:bodyPr>
          <a:p>
            <a:pPr marL="170640" indent="-140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Monday 11</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November 16:00-18:00</a:t>
            </a:r>
            <a:endParaRPr b="0" lang="en-US" sz="3200" spc="-1" strike="noStrike">
              <a:solidFill>
                <a:srgbClr val="000000"/>
              </a:solidFill>
              <a:latin typeface="Arial"/>
            </a:endParaRPr>
          </a:p>
          <a:p>
            <a:pPr lvl="1" marL="313560" indent="-140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a:t>
            </a:r>
            <a:endParaRPr b="0" lang="en-US" sz="3200" spc="-1" strike="noStrike">
              <a:solidFill>
                <a:srgbClr val="000000"/>
              </a:solidFill>
              <a:latin typeface="Arial"/>
            </a:endParaRPr>
          </a:p>
          <a:p>
            <a:pPr lvl="1" marL="313560" indent="-140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(this document) 15-24-0600-00</a:t>
            </a:r>
            <a:endParaRPr b="0" lang="en-US" sz="3200" spc="-1" strike="noStrike">
              <a:solidFill>
                <a:srgbClr val="000000"/>
              </a:solidFill>
              <a:latin typeface="Arial"/>
            </a:endParaRPr>
          </a:p>
          <a:p>
            <a:pPr lvl="1" marL="313560" indent="-140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a:t>
            </a:r>
            <a:r>
              <a:rPr b="0" lang="en-IE" sz="3200" spc="-1" strike="noStrike">
                <a:solidFill>
                  <a:srgbClr val="0000ff"/>
                </a:solidFill>
                <a:latin typeface="Arial"/>
                <a:ea typeface="DejaVu Sans"/>
                <a:hlinkClick r:id="rId1"/>
              </a:rPr>
              <a:t>15-24-0483-00</a:t>
            </a:r>
            <a:endParaRPr b="0" lang="en-US" sz="3200" spc="-1" strike="noStrike">
              <a:solidFill>
                <a:srgbClr val="000000"/>
              </a:solidFill>
              <a:latin typeface="Arial"/>
            </a:endParaRPr>
          </a:p>
          <a:p>
            <a:pPr lvl="1" marL="313560" indent="-140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Update and send out call for participation and call for proposals.</a:t>
            </a:r>
            <a:endParaRPr b="0" lang="en-US" sz="3200" spc="-1" strike="noStrike">
              <a:solidFill>
                <a:srgbClr val="000000"/>
              </a:solidFill>
              <a:latin typeface="Arial"/>
            </a:endParaRPr>
          </a:p>
          <a:p>
            <a:pPr lvl="1" marL="313560" indent="-140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Update document listing changes needed.</a:t>
            </a:r>
            <a:endParaRPr b="0" lang="en-US" sz="3200" spc="-1" strike="noStrike">
              <a:solidFill>
                <a:srgbClr val="000000"/>
              </a:solidFill>
              <a:latin typeface="Arial"/>
            </a:endParaRPr>
          </a:p>
          <a:p>
            <a:pPr marL="170640" indent="-140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Wednesday 13</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November 09:00-10:00</a:t>
            </a:r>
            <a:endParaRPr b="0" lang="en-US" sz="3200" spc="-1" strike="noStrike">
              <a:solidFill>
                <a:srgbClr val="000000"/>
              </a:solidFill>
              <a:latin typeface="Arial"/>
            </a:endParaRPr>
          </a:p>
          <a:p>
            <a:pPr lvl="1" marL="313560" indent="-140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Update document listing changes needed.</a:t>
            </a:r>
            <a:endParaRPr b="0" lang="en-US" sz="3200" spc="-1" strike="noStrike">
              <a:solidFill>
                <a:srgbClr val="000000"/>
              </a:solidFill>
              <a:latin typeface="Arial"/>
            </a:endParaRPr>
          </a:p>
          <a:p>
            <a:pPr lvl="1" marL="313560" indent="-140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Closing report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4" name="CustomShape 1"/>
          <p:cNvSpPr/>
          <p:nvPr/>
        </p:nvSpPr>
        <p:spPr>
          <a:xfrm>
            <a:off x="457200" y="273600"/>
            <a:ext cx="8217720" cy="11332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More information</a:t>
            </a:r>
            <a:endParaRPr b="0" lang="en-US" sz="4400" spc="-1" strike="noStrike">
              <a:solidFill>
                <a:srgbClr val="000000"/>
              </a:solidFill>
              <a:latin typeface="Arial"/>
            </a:endParaRPr>
          </a:p>
        </p:txBody>
      </p:sp>
      <p:sp>
        <p:nvSpPr>
          <p:cNvPr id="355" name="CustomShape 2"/>
          <p:cNvSpPr/>
          <p:nvPr/>
        </p:nvSpPr>
        <p:spPr>
          <a:xfrm>
            <a:off x="457200" y="1604520"/>
            <a:ext cx="8218080" cy="396540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Project task list: </a:t>
            </a:r>
            <a:r>
              <a:rPr b="0" lang="en-US" sz="3200" spc="-1" strike="noStrike" u="sng">
                <a:solidFill>
                  <a:srgbClr val="0000ff"/>
                </a:solidFill>
                <a:uFillTx/>
                <a:latin typeface="Arial"/>
                <a:ea typeface="DejaVu Sans"/>
                <a:hlinkClick r:id="rId1"/>
              </a:rPr>
              <a:t>15-24-0466-00</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6" name="TextShape 1"/>
          <p:cNvSpPr/>
          <p:nvPr/>
        </p:nvSpPr>
        <p:spPr>
          <a:xfrm>
            <a:off x="457200" y="273600"/>
            <a:ext cx="8220960" cy="11365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Timeline</a:t>
            </a:r>
            <a:endParaRPr b="0" lang="en-US" sz="4400" spc="-1" strike="noStrike">
              <a:solidFill>
                <a:srgbClr val="000000"/>
              </a:solidFill>
              <a:latin typeface="Arial"/>
            </a:endParaRPr>
          </a:p>
        </p:txBody>
      </p:sp>
      <p:sp>
        <p:nvSpPr>
          <p:cNvPr id="357" name="TextShape 2"/>
          <p:cNvSpPr/>
          <p:nvPr/>
        </p:nvSpPr>
        <p:spPr>
          <a:xfrm>
            <a:off x="457200" y="1604520"/>
            <a:ext cx="8220960" cy="396900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graphicFrame>
        <p:nvGraphicFramePr>
          <p:cNvPr id="358" name=""/>
          <p:cNvGraphicFramePr/>
          <p:nvPr/>
        </p:nvGraphicFramePr>
        <p:xfrm>
          <a:off x="685800" y="1416240"/>
          <a:ext cx="8000640" cy="4755960"/>
        </p:xfrm>
        <a:graphic>
          <a:graphicData uri="http://schemas.openxmlformats.org/drawingml/2006/table">
            <a:tbl>
              <a:tblPr/>
              <a:tblGrid>
                <a:gridCol w="6330240"/>
                <a:gridCol w="1670760"/>
              </a:tblGrid>
              <a:tr h="594720">
                <a:tc>
                  <a:txBody>
                    <a:bodyPr lIns="90000" rIns="90000" anchor="t">
                      <a:noAutofit/>
                    </a:bodyPr>
                    <a:p>
                      <a:pPr>
                        <a:lnSpc>
                          <a:spcPct val="100000"/>
                        </a:lnSpc>
                      </a:pPr>
                      <a:r>
                        <a:rPr b="0" lang="en-US" sz="1800" spc="-1" strike="noStrike">
                          <a:solidFill>
                            <a:srgbClr val="000000"/>
                          </a:solidFill>
                          <a:latin typeface="Arial"/>
                        </a:rPr>
                        <a:t>Finalize the list of issues to be solved</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594720">
                <a:tc>
                  <a:txBody>
                    <a:bodyPr lIns="90000" rIns="90000" anchor="t">
                      <a:noAutofit/>
                    </a:bodyPr>
                    <a:p>
                      <a:pPr>
                        <a:lnSpc>
                          <a:spcPct val="100000"/>
                        </a:lnSpc>
                      </a:pPr>
                      <a:r>
                        <a:rPr b="0" lang="en-US" sz="1800" spc="-1" strike="noStrike">
                          <a:solidFill>
                            <a:srgbClr val="000000"/>
                          </a:solidFill>
                          <a:latin typeface="Arial"/>
                        </a:rPr>
                        <a:t>First version of the draft for WG pre-ballot commenting</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letter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Jul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SA ballot start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SA ballot done</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Nov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Submit to RevCom</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Dec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2920">
                <a:tc>
                  <a:txBody>
                    <a:bodyPr lIns="90000" rIns="90000" anchor="t">
                      <a:noAutofit/>
                    </a:bodyPr>
                    <a:p>
                      <a:pPr>
                        <a:lnSpc>
                          <a:spcPct val="100000"/>
                        </a:lnSpc>
                      </a:pPr>
                      <a:r>
                        <a:rPr b="0" lang="en-US" sz="1800" spc="-1" strike="noStrike">
                          <a:solidFill>
                            <a:srgbClr val="000000"/>
                          </a:solidFill>
                          <a:latin typeface="Arial"/>
                        </a:rPr>
                        <a:t>Standard published</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9" name="TextShape 3"/>
          <p:cNvSpPr/>
          <p:nvPr/>
        </p:nvSpPr>
        <p:spPr>
          <a:xfrm>
            <a:off x="457200" y="273600"/>
            <a:ext cx="8220960" cy="11365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Meeting achievements</a:t>
            </a:r>
            <a:endParaRPr b="0" lang="en-US" sz="4400" spc="-1" strike="noStrike">
              <a:solidFill>
                <a:srgbClr val="000000"/>
              </a:solidFill>
              <a:latin typeface="Arial"/>
            </a:endParaRPr>
          </a:p>
        </p:txBody>
      </p:sp>
      <p:sp>
        <p:nvSpPr>
          <p:cNvPr id="360" name="TextShape 4"/>
          <p:cNvSpPr/>
          <p:nvPr/>
        </p:nvSpPr>
        <p:spPr>
          <a:xfrm>
            <a:off x="457200" y="1604520"/>
            <a:ext cx="8220960" cy="396900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sp>
        <p:nvSpPr>
          <p:cNvPr id="361" name="PlaceHolder 1"/>
          <p:cNvSpPr>
            <a:spLocks noGrp="1"/>
          </p:cNvSpPr>
          <p:nvPr>
            <p:ph type="title"/>
          </p:nvPr>
        </p:nvSpPr>
        <p:spPr>
          <a:xfrm>
            <a:off x="457200" y="273600"/>
            <a:ext cx="8228520" cy="1144080"/>
          </a:xfrm>
          <a:prstGeom prst="rect">
            <a:avLst/>
          </a:prstGeom>
          <a:noFill/>
          <a:ln w="0">
            <a:noFill/>
          </a:ln>
        </p:spPr>
        <p:txBody>
          <a:bodyPr lIns="0" rIns="0" tIns="0" bIns="0" anchor="ctr">
            <a:noAutofit/>
          </a:bodyPr>
          <a:p>
            <a:pPr indent="0" algn="ctr">
              <a:lnSpc>
                <a:spcPct val="100000"/>
              </a:lnSpc>
              <a:buNone/>
              <a:tabLst>
                <a:tab algn="l" pos="0"/>
              </a:tabLst>
            </a:pPr>
            <a:r>
              <a:rPr b="0" lang="en-US" sz="4400" spc="-1" strike="noStrike">
                <a:solidFill>
                  <a:srgbClr val="000000"/>
                </a:solidFill>
                <a:latin typeface="Arial"/>
              </a:rPr>
              <a:t> </a:t>
            </a:r>
            <a:endParaRPr b="0" lang="en-US" sz="4400" spc="-1" strike="noStrike">
              <a:solidFill>
                <a:srgbClr val="000000"/>
              </a:solidFill>
              <a:latin typeface="Arial"/>
            </a:endParaRPr>
          </a:p>
        </p:txBody>
      </p:sp>
      <p:sp>
        <p:nvSpPr>
          <p:cNvPr id="362" name="PlaceHolder 2"/>
          <p:cNvSpPr>
            <a:spLocks noGrp="1"/>
          </p:cNvSpPr>
          <p:nvPr>
            <p:ph/>
          </p:nvPr>
        </p:nvSpPr>
        <p:spPr>
          <a:xfrm>
            <a:off x="457200" y="1604520"/>
            <a:ext cx="8228520" cy="397656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Sent out call for participation and call for proposals document 15-24-0482-02.</a:t>
            </a:r>
            <a:endParaRPr b="0" lang="en-US"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Updated document 15-24-0484-00 listing changes needed for IEEE Std 802.15.4.</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3" name="TextShape 1"/>
          <p:cNvSpPr/>
          <p:nvPr/>
        </p:nvSpPr>
        <p:spPr>
          <a:xfrm>
            <a:off x="457200" y="273600"/>
            <a:ext cx="8451000" cy="11365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Agenda for TG4ae for January</a:t>
            </a:r>
            <a:endParaRPr b="0" lang="en-US" sz="4400" spc="-1" strike="noStrike">
              <a:solidFill>
                <a:srgbClr val="000000"/>
              </a:solidFill>
              <a:latin typeface="Arial"/>
            </a:endParaRPr>
          </a:p>
        </p:txBody>
      </p:sp>
      <p:sp>
        <p:nvSpPr>
          <p:cNvPr id="364" name="TextShape 2"/>
          <p:cNvSpPr/>
          <p:nvPr/>
        </p:nvSpPr>
        <p:spPr>
          <a:xfrm>
            <a:off x="457200" y="1604520"/>
            <a:ext cx="8220960" cy="3969000"/>
          </a:xfrm>
          <a:prstGeom prst="rect">
            <a:avLst/>
          </a:prstGeom>
          <a:noFill/>
          <a:ln w="0">
            <a:noFill/>
          </a:ln>
        </p:spPr>
        <p:style>
          <a:lnRef idx="0"/>
          <a:fillRef idx="0"/>
          <a:effectRef idx="0"/>
          <a:fontRef idx="minor"/>
        </p:style>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Two meetings</a:t>
            </a:r>
            <a:endParaRPr b="0" lang="en-US" sz="3200" spc="-1" strike="noStrike">
              <a:solidFill>
                <a:srgbClr val="000000"/>
              </a:solidFill>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No overlap with TG9a, or TG4ac.</a:t>
            </a:r>
            <a:endParaRPr b="0" lang="en-US"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Finish the draft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0" name="CustomShape 1"/>
          <p:cNvSpPr/>
          <p:nvPr/>
        </p:nvSpPr>
        <p:spPr>
          <a:xfrm>
            <a:off x="190440" y="1007640"/>
            <a:ext cx="8742600" cy="55292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US" sz="14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solidFill>
                <a:srgbClr val="000000"/>
              </a:solidFill>
              <a:latin typeface="Arial"/>
            </a:endParaRPr>
          </a:p>
          <a:p>
            <a:pPr>
              <a:lnSpc>
                <a:spcPct val="100000"/>
              </a:lnSpc>
            </a:pPr>
            <a:endParaRPr b="0" lang="en-US"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solidFill>
                <a:srgbClr val="000000"/>
              </a:solidFill>
              <a:latin typeface="Arial"/>
            </a:endParaRPr>
          </a:p>
        </p:txBody>
      </p:sp>
      <p:sp>
        <p:nvSpPr>
          <p:cNvPr id="331" name="CustomShape 2"/>
          <p:cNvSpPr/>
          <p:nvPr/>
        </p:nvSpPr>
        <p:spPr>
          <a:xfrm>
            <a:off x="685800" y="533520"/>
            <a:ext cx="7751880" cy="58896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US" sz="2800" spc="-1" strike="noStrike">
              <a:solidFill>
                <a:srgbClr val="000000"/>
              </a:solidFill>
              <a:latin typeface="Arial"/>
            </a:endParaRPr>
          </a:p>
        </p:txBody>
      </p:sp>
      <p:sp>
        <p:nvSpPr>
          <p:cNvPr id="332" name="CustomShape 3"/>
          <p:cNvSpPr/>
          <p:nvPr/>
        </p:nvSpPr>
        <p:spPr>
          <a:xfrm>
            <a:off x="685800" y="-228600"/>
            <a:ext cx="7751880" cy="104940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33" name="CustomShape 4"/>
          <p:cNvSpPr/>
          <p:nvPr/>
        </p:nvSpPr>
        <p:spPr>
          <a:xfrm>
            <a:off x="380880" y="838080"/>
            <a:ext cx="8437680" cy="554220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4" name="CustomShape 1"/>
          <p:cNvSpPr/>
          <p:nvPr/>
        </p:nvSpPr>
        <p:spPr>
          <a:xfrm>
            <a:off x="339840" y="692280"/>
            <a:ext cx="8818560" cy="3762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US" sz="2800" spc="-1" strike="noStrike">
              <a:solidFill>
                <a:srgbClr val="000000"/>
              </a:solidFill>
              <a:latin typeface="Arial"/>
            </a:endParaRPr>
          </a:p>
        </p:txBody>
      </p:sp>
      <p:sp>
        <p:nvSpPr>
          <p:cNvPr id="335" name="CustomShape 2"/>
          <p:cNvSpPr/>
          <p:nvPr/>
        </p:nvSpPr>
        <p:spPr>
          <a:xfrm>
            <a:off x="34920" y="1413000"/>
            <a:ext cx="9123480" cy="485640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6" name="CustomShape 1"/>
          <p:cNvSpPr/>
          <p:nvPr/>
        </p:nvSpPr>
        <p:spPr>
          <a:xfrm>
            <a:off x="684360" y="658800"/>
            <a:ext cx="7751880" cy="8082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US" sz="3200" spc="-1" strike="noStrike">
              <a:solidFill>
                <a:srgbClr val="000000"/>
              </a:solidFill>
              <a:latin typeface="Arial"/>
            </a:endParaRPr>
          </a:p>
        </p:txBody>
      </p:sp>
      <p:sp>
        <p:nvSpPr>
          <p:cNvPr id="337" name="CustomShape 2"/>
          <p:cNvSpPr/>
          <p:nvPr/>
        </p:nvSpPr>
        <p:spPr>
          <a:xfrm>
            <a:off x="0" y="1557360"/>
            <a:ext cx="8971200" cy="336420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8" name="CustomShape 1"/>
          <p:cNvSpPr/>
          <p:nvPr/>
        </p:nvSpPr>
        <p:spPr>
          <a:xfrm>
            <a:off x="324000" y="630360"/>
            <a:ext cx="8666280" cy="11224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US" sz="3200" spc="-1" strike="noStrike">
              <a:solidFill>
                <a:srgbClr val="000000"/>
              </a:solidFill>
              <a:latin typeface="Arial"/>
            </a:endParaRPr>
          </a:p>
        </p:txBody>
      </p:sp>
      <p:sp>
        <p:nvSpPr>
          <p:cNvPr id="339" name="CustomShape 2"/>
          <p:cNvSpPr/>
          <p:nvPr/>
        </p:nvSpPr>
        <p:spPr>
          <a:xfrm>
            <a:off x="609480" y="1773360"/>
            <a:ext cx="7743960" cy="44467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US"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US"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US"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US"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0" name="CustomShape 1"/>
          <p:cNvSpPr/>
          <p:nvPr/>
        </p:nvSpPr>
        <p:spPr>
          <a:xfrm>
            <a:off x="324000" y="630360"/>
            <a:ext cx="8666280" cy="11224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US" sz="3200" spc="-1" strike="noStrike">
              <a:solidFill>
                <a:srgbClr val="000000"/>
              </a:solidFill>
              <a:latin typeface="Arial"/>
            </a:endParaRPr>
          </a:p>
        </p:txBody>
      </p:sp>
      <p:sp>
        <p:nvSpPr>
          <p:cNvPr id="341" name="CustomShape 2"/>
          <p:cNvSpPr/>
          <p:nvPr/>
        </p:nvSpPr>
        <p:spPr>
          <a:xfrm>
            <a:off x="609480" y="1773360"/>
            <a:ext cx="7743960" cy="44467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solidFill>
                <a:srgbClr val="000000"/>
              </a:solidFill>
              <a:latin typeface="Arial"/>
            </a:endParaRPr>
          </a:p>
          <a:p>
            <a:pPr>
              <a:lnSpc>
                <a:spcPct val="90000"/>
              </a:lnSpc>
              <a:spcBef>
                <a:spcPts val="400"/>
              </a:spcBef>
            </a:pPr>
            <a:endParaRPr b="0" lang="en-US"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en-US" sz="1600" spc="-1" strike="noStrike">
              <a:solidFill>
                <a:srgbClr val="000000"/>
              </a:solidFill>
              <a:latin typeface="Arial"/>
            </a:endParaRPr>
          </a:p>
          <a:p>
            <a:pPr>
              <a:lnSpc>
                <a:spcPct val="90000"/>
              </a:lnSpc>
            </a:pPr>
            <a:endParaRPr b="0" lang="en-US"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2" name="CustomShape 1"/>
          <p:cNvSpPr/>
          <p:nvPr/>
        </p:nvSpPr>
        <p:spPr>
          <a:xfrm>
            <a:off x="324000" y="630360"/>
            <a:ext cx="8666280" cy="11224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en-US" sz="2600" spc="-1" strike="noStrike">
              <a:solidFill>
                <a:srgbClr val="000000"/>
              </a:solidFill>
              <a:latin typeface="Arial"/>
            </a:endParaRPr>
          </a:p>
        </p:txBody>
      </p:sp>
      <p:sp>
        <p:nvSpPr>
          <p:cNvPr id="343" name="CustomShape 2"/>
          <p:cNvSpPr/>
          <p:nvPr/>
        </p:nvSpPr>
        <p:spPr>
          <a:xfrm>
            <a:off x="609480" y="1773360"/>
            <a:ext cx="7743960" cy="44467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US" sz="16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4" name="CustomShape 1"/>
          <p:cNvSpPr/>
          <p:nvPr/>
        </p:nvSpPr>
        <p:spPr>
          <a:xfrm>
            <a:off x="324000" y="630360"/>
            <a:ext cx="8666280" cy="11224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45" name="CustomShape 2"/>
          <p:cNvSpPr/>
          <p:nvPr/>
        </p:nvSpPr>
        <p:spPr>
          <a:xfrm>
            <a:off x="609480" y="1773360"/>
            <a:ext cx="7743960" cy="44467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6" name="CustomShape 1"/>
          <p:cNvSpPr/>
          <p:nvPr/>
        </p:nvSpPr>
        <p:spPr>
          <a:xfrm>
            <a:off x="324000" y="630360"/>
            <a:ext cx="8666280" cy="11224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47" name="CustomShape 2"/>
          <p:cNvSpPr/>
          <p:nvPr/>
        </p:nvSpPr>
        <p:spPr>
          <a:xfrm>
            <a:off x="609480" y="1773360"/>
            <a:ext cx="8426880" cy="44467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US" sz="1200" spc="-1" strike="noStrike">
              <a:solidFill>
                <a:srgbClr val="000000"/>
              </a:solidFill>
              <a:latin typeface="Arial"/>
            </a:endParaRPr>
          </a:p>
          <a:p>
            <a:pPr>
              <a:lnSpc>
                <a:spcPct val="90000"/>
              </a:lnSpc>
              <a:spcBef>
                <a:spcPts val="564"/>
              </a:spcBef>
            </a:pP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12530</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2024-11-10T22:01:29Z</dcterms:modified>
  <cp:revision>187</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