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8_8AC32C0E.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6" r:id="rId15"/>
    <p:sldId id="2377" r:id="rId16"/>
    <p:sldId id="2375" r:id="rId17"/>
    <p:sldId id="264" r:id="rId18"/>
    <p:sldId id="2427" r:id="rId19"/>
    <p:sldId id="2425" r:id="rId20"/>
    <p:sldId id="2426" r:id="rId2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6"/>
            <p14:sldId id="2377"/>
            <p14:sldId id="2375"/>
            <p14:sldId id="264"/>
            <p14:sldId id="2427"/>
          </p14:sldIdLst>
        </p14:section>
        <p14:section name="Closing Slide" id="{17524BA6-C3AC-EE4D-BA9D-E46A8CDB0646}">
          <p14:sldIdLst>
            <p14:sldId id="2425"/>
            <p14:sldId id="2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FF044-6C35-432F-862E-93EBAA7A0CEA}" v="2" dt="2024-11-10T19:02:03.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77" d="100"/>
          <a:sy n="77" d="100"/>
        </p:scale>
        <p:origin x="69" y="201"/>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3E1FF044-6C35-432F-862E-93EBAA7A0CEA}"/>
    <pc:docChg chg="undo custSel delSld modSld sldOrd modMainMaster modSection">
      <pc:chgData name="Phil Beecher" userId="8e59e9d451c39ba5" providerId="LiveId" clId="{3E1FF044-6C35-432F-862E-93EBAA7A0CEA}" dt="2024-11-12T00:07:40.549" v="318" actId="20577"/>
      <pc:docMkLst>
        <pc:docMk/>
      </pc:docMkLst>
      <pc:sldChg chg="modSp mod">
        <pc:chgData name="Phil Beecher" userId="8e59e9d451c39ba5" providerId="LiveId" clId="{3E1FF044-6C35-432F-862E-93EBAA7A0CEA}" dt="2024-11-10T18:58:43.345" v="54"/>
        <pc:sldMkLst>
          <pc:docMk/>
          <pc:sldMk cId="0" sldId="259"/>
        </pc:sldMkLst>
        <pc:spChg chg="mod">
          <ac:chgData name="Phil Beecher" userId="8e59e9d451c39ba5" providerId="LiveId" clId="{3E1FF044-6C35-432F-862E-93EBAA7A0CEA}" dt="2024-11-10T18:58:43.345" v="54"/>
          <ac:spMkLst>
            <pc:docMk/>
            <pc:sldMk cId="0" sldId="259"/>
            <ac:spMk id="27651" creationId="{00000000-0000-0000-0000-000000000000}"/>
          </ac:spMkLst>
        </pc:spChg>
      </pc:sldChg>
      <pc:sldChg chg="modSp mod modCm">
        <pc:chgData name="Phil Beecher" userId="8e59e9d451c39ba5" providerId="LiveId" clId="{3E1FF044-6C35-432F-862E-93EBAA7A0CEA}" dt="2024-11-12T00:07:40.549" v="318" actId="20577"/>
        <pc:sldMkLst>
          <pc:docMk/>
          <pc:sldMk cId="2328046606" sldId="264"/>
        </pc:sldMkLst>
        <pc:spChg chg="mod">
          <ac:chgData name="Phil Beecher" userId="8e59e9d451c39ba5" providerId="LiveId" clId="{3E1FF044-6C35-432F-862E-93EBAA7A0CEA}" dt="2024-11-11T00:41:33.598" v="220" actId="20577"/>
          <ac:spMkLst>
            <pc:docMk/>
            <pc:sldMk cId="2328046606" sldId="264"/>
            <ac:spMk id="7" creationId="{00000000-0000-0000-0000-000000000000}"/>
          </ac:spMkLst>
        </pc:spChg>
        <pc:spChg chg="mod">
          <ac:chgData name="Phil Beecher" userId="8e59e9d451c39ba5" providerId="LiveId" clId="{3E1FF044-6C35-432F-862E-93EBAA7A0CEA}" dt="2024-11-12T00:07:40.549" v="318" actId="20577"/>
          <ac:spMkLst>
            <pc:docMk/>
            <pc:sldMk cId="2328046606" sldId="264"/>
            <ac:spMk id="4099" creationId="{00000000-0000-0000-0000-000000000000}"/>
          </ac:spMkLst>
        </pc:spChg>
        <pc:extLst>
          <p:ext xmlns:p="http://schemas.openxmlformats.org/presentationml/2006/main" uri="{D6D511B9-2390-475A-947B-AFAB55BFBCF1}">
            <pc226:cmChg xmlns:pc226="http://schemas.microsoft.com/office/powerpoint/2022/06/main/command" chg="mod">
              <pc226:chgData name="Phil Beecher" userId="8e59e9d451c39ba5" providerId="LiveId" clId="{3E1FF044-6C35-432F-862E-93EBAA7A0CEA}" dt="2024-11-12T00:07:40.549" v="318" actId="20577"/>
              <pc2:cmMkLst xmlns:pc2="http://schemas.microsoft.com/office/powerpoint/2019/9/main/command">
                <pc:docMk/>
                <pc:sldMk cId="2328046606" sldId="264"/>
                <pc2:cmMk id="{6AA8951B-4A42-4887-8DEF-E0CCC06E2361}"/>
              </pc2:cmMkLst>
            </pc226:cmChg>
          </p:ext>
        </pc:extLst>
      </pc:sldChg>
      <pc:sldChg chg="modSp mod">
        <pc:chgData name="Phil Beecher" userId="8e59e9d451c39ba5" providerId="LiveId" clId="{3E1FF044-6C35-432F-862E-93EBAA7A0CEA}" dt="2024-11-10T19:00:45.990" v="63" actId="1076"/>
        <pc:sldMkLst>
          <pc:docMk/>
          <pc:sldMk cId="0" sldId="370"/>
        </pc:sldMkLst>
        <pc:spChg chg="mod">
          <ac:chgData name="Phil Beecher" userId="8e59e9d451c39ba5" providerId="LiveId" clId="{3E1FF044-6C35-432F-862E-93EBAA7A0CEA}" dt="2024-11-10T19:00:45.990" v="63" actId="1076"/>
          <ac:spMkLst>
            <pc:docMk/>
            <pc:sldMk cId="0" sldId="370"/>
            <ac:spMk id="2" creationId="{34E95DEB-B75C-6F5D-5265-7E6652E5A222}"/>
          </ac:spMkLst>
        </pc:spChg>
        <pc:spChg chg="mod">
          <ac:chgData name="Phil Beecher" userId="8e59e9d451c39ba5" providerId="LiveId" clId="{3E1FF044-6C35-432F-862E-93EBAA7A0CEA}" dt="2024-11-10T19:00:33.596" v="62" actId="404"/>
          <ac:spMkLst>
            <pc:docMk/>
            <pc:sldMk cId="0" sldId="370"/>
            <ac:spMk id="5" creationId="{251066F5-F449-A110-08AD-8469EA45F4AA}"/>
          </ac:spMkLst>
        </pc:spChg>
      </pc:sldChg>
      <pc:sldChg chg="delSp modSp mod">
        <pc:chgData name="Phil Beecher" userId="8e59e9d451c39ba5" providerId="LiveId" clId="{3E1FF044-6C35-432F-862E-93EBAA7A0CEA}" dt="2024-11-10T19:05:46.144" v="120" actId="207"/>
        <pc:sldMkLst>
          <pc:docMk/>
          <pc:sldMk cId="1944720935" sldId="2375"/>
        </pc:sldMkLst>
        <pc:spChg chg="mod">
          <ac:chgData name="Phil Beecher" userId="8e59e9d451c39ba5" providerId="LiveId" clId="{3E1FF044-6C35-432F-862E-93EBAA7A0CEA}" dt="2024-11-10T19:05:46.144" v="120" actId="207"/>
          <ac:spMkLst>
            <pc:docMk/>
            <pc:sldMk cId="1944720935" sldId="2375"/>
            <ac:spMk id="3" creationId="{C944DE5D-2B60-F84B-413F-B95333294AF3}"/>
          </ac:spMkLst>
        </pc:spChg>
        <pc:spChg chg="mod">
          <ac:chgData name="Phil Beecher" userId="8e59e9d451c39ba5" providerId="LiveId" clId="{3E1FF044-6C35-432F-862E-93EBAA7A0CEA}" dt="2024-11-10T19:05:46.144" v="120" actId="207"/>
          <ac:spMkLst>
            <pc:docMk/>
            <pc:sldMk cId="1944720935" sldId="2375"/>
            <ac:spMk id="4" creationId="{C36C0730-E989-7186-4DE6-2243BA450DA2}"/>
          </ac:spMkLst>
        </pc:spChg>
        <pc:spChg chg="mod">
          <ac:chgData name="Phil Beecher" userId="8e59e9d451c39ba5" providerId="LiveId" clId="{3E1FF044-6C35-432F-862E-93EBAA7A0CEA}" dt="2024-11-10T19:05:46.144" v="120" actId="207"/>
          <ac:spMkLst>
            <pc:docMk/>
            <pc:sldMk cId="1944720935" sldId="2375"/>
            <ac:spMk id="10" creationId="{02B1D539-4F46-9315-FC85-568F229C68EC}"/>
          </ac:spMkLst>
        </pc:spChg>
        <pc:spChg chg="mod">
          <ac:chgData name="Phil Beecher" userId="8e59e9d451c39ba5" providerId="LiveId" clId="{3E1FF044-6C35-432F-862E-93EBAA7A0CEA}" dt="2024-11-10T19:05:46.144" v="120" actId="207"/>
          <ac:spMkLst>
            <pc:docMk/>
            <pc:sldMk cId="1944720935" sldId="2375"/>
            <ac:spMk id="11" creationId="{53180258-1EFD-8D49-76FA-51C685316D65}"/>
          </ac:spMkLst>
        </pc:spChg>
        <pc:graphicFrameChg chg="mod ord">
          <ac:chgData name="Phil Beecher" userId="8e59e9d451c39ba5" providerId="LiveId" clId="{3E1FF044-6C35-432F-862E-93EBAA7A0CEA}" dt="2024-11-10T19:03:21.190" v="105" actId="1076"/>
          <ac:graphicFrameMkLst>
            <pc:docMk/>
            <pc:sldMk cId="1944720935" sldId="2375"/>
            <ac:graphicFrameMk id="2" creationId="{FC7F9C71-AA5C-2B94-A812-7A8A23232E9E}"/>
          </ac:graphicFrameMkLst>
        </pc:graphicFrameChg>
        <pc:graphicFrameChg chg="del">
          <ac:chgData name="Phil Beecher" userId="8e59e9d451c39ba5" providerId="LiveId" clId="{3E1FF044-6C35-432F-862E-93EBAA7A0CEA}" dt="2024-11-10T19:01:32.503" v="95" actId="478"/>
          <ac:graphicFrameMkLst>
            <pc:docMk/>
            <pc:sldMk cId="1944720935" sldId="2375"/>
            <ac:graphicFrameMk id="8" creationId="{B5C44FFE-C410-954D-76F7-1F6C13EAF07B}"/>
          </ac:graphicFrameMkLst>
        </pc:graphicFrameChg>
      </pc:sldChg>
      <pc:sldChg chg="modSp mod">
        <pc:chgData name="Phil Beecher" userId="8e59e9d451c39ba5" providerId="LiveId" clId="{3E1FF044-6C35-432F-862E-93EBAA7A0CEA}" dt="2024-11-10T19:01:26.892" v="94" actId="20577"/>
        <pc:sldMkLst>
          <pc:docMk/>
          <pc:sldMk cId="3298499823" sldId="2377"/>
        </pc:sldMkLst>
        <pc:spChg chg="mod">
          <ac:chgData name="Phil Beecher" userId="8e59e9d451c39ba5" providerId="LiveId" clId="{3E1FF044-6C35-432F-862E-93EBAA7A0CEA}" dt="2024-11-10T19:01:26.892" v="94" actId="20577"/>
          <ac:spMkLst>
            <pc:docMk/>
            <pc:sldMk cId="3298499823" sldId="2377"/>
            <ac:spMk id="3" creationId="{00000000-0000-0000-0000-000000000000}"/>
          </ac:spMkLst>
        </pc:spChg>
      </pc:sldChg>
      <pc:sldChg chg="del">
        <pc:chgData name="Phil Beecher" userId="8e59e9d451c39ba5" providerId="LiveId" clId="{3E1FF044-6C35-432F-862E-93EBAA7A0CEA}" dt="2024-11-10T18:59:58.816" v="55" actId="47"/>
        <pc:sldMkLst>
          <pc:docMk/>
          <pc:sldMk cId="427687117" sldId="2378"/>
        </pc:sldMkLst>
      </pc:sldChg>
      <pc:sldChg chg="modSp mod modShow">
        <pc:chgData name="Phil Beecher" userId="8e59e9d451c39ba5" providerId="LiveId" clId="{3E1FF044-6C35-432F-862E-93EBAA7A0CEA}" dt="2024-11-11T00:47:17.279" v="306" actId="729"/>
        <pc:sldMkLst>
          <pc:docMk/>
          <pc:sldMk cId="1003608405" sldId="2425"/>
        </pc:sldMkLst>
        <pc:spChg chg="mod">
          <ac:chgData name="Phil Beecher" userId="8e59e9d451c39ba5" providerId="LiveId" clId="{3E1FF044-6C35-432F-862E-93EBAA7A0CEA}" dt="2024-11-11T00:44:38.549" v="294" actId="20577"/>
          <ac:spMkLst>
            <pc:docMk/>
            <pc:sldMk cId="1003608405" sldId="2425"/>
            <ac:spMk id="4099" creationId="{00000000-0000-0000-0000-000000000000}"/>
          </ac:spMkLst>
        </pc:spChg>
      </pc:sldChg>
      <pc:sldChg chg="modSp mod modShow">
        <pc:chgData name="Phil Beecher" userId="8e59e9d451c39ba5" providerId="LiveId" clId="{3E1FF044-6C35-432F-862E-93EBAA7A0CEA}" dt="2024-11-11T00:47:20.353" v="307" actId="729"/>
        <pc:sldMkLst>
          <pc:docMk/>
          <pc:sldMk cId="1896336511" sldId="2426"/>
        </pc:sldMkLst>
        <pc:spChg chg="mod">
          <ac:chgData name="Phil Beecher" userId="8e59e9d451c39ba5" providerId="LiveId" clId="{3E1FF044-6C35-432F-862E-93EBAA7A0CEA}" dt="2024-11-11T00:45:11.278" v="305" actId="6549"/>
          <ac:spMkLst>
            <pc:docMk/>
            <pc:sldMk cId="1896336511" sldId="2426"/>
            <ac:spMk id="4099" creationId="{00000000-0000-0000-0000-000000000000}"/>
          </ac:spMkLst>
        </pc:spChg>
      </pc:sldChg>
      <pc:sldChg chg="modSp mod ord">
        <pc:chgData name="Phil Beecher" userId="8e59e9d451c39ba5" providerId="LiveId" clId="{3E1FF044-6C35-432F-862E-93EBAA7A0CEA}" dt="2024-11-11T00:41:57.190" v="221" actId="6549"/>
        <pc:sldMkLst>
          <pc:docMk/>
          <pc:sldMk cId="2271878425" sldId="2427"/>
        </pc:sldMkLst>
        <pc:spChg chg="mod">
          <ac:chgData name="Phil Beecher" userId="8e59e9d451c39ba5" providerId="LiveId" clId="{3E1FF044-6C35-432F-862E-93EBAA7A0CEA}" dt="2024-11-11T00:41:57.190" v="221" actId="6549"/>
          <ac:spMkLst>
            <pc:docMk/>
            <pc:sldMk cId="2271878425" sldId="2427"/>
            <ac:spMk id="3" creationId="{11FA258F-1D1B-D407-0F61-633015BE5B6F}"/>
          </ac:spMkLst>
        </pc:spChg>
      </pc:sldChg>
      <pc:sldMasterChg chg="modSp mod">
        <pc:chgData name="Phil Beecher" userId="8e59e9d451c39ba5" providerId="LiveId" clId="{3E1FF044-6C35-432F-862E-93EBAA7A0CEA}" dt="2024-11-10T18:57:48.537" v="15" actId="20577"/>
        <pc:sldMasterMkLst>
          <pc:docMk/>
          <pc:sldMasterMk cId="0" sldId="2147483648"/>
        </pc:sldMasterMkLst>
        <pc:spChg chg="mod">
          <ac:chgData name="Phil Beecher" userId="8e59e9d451c39ba5" providerId="LiveId" clId="{3E1FF044-6C35-432F-862E-93EBAA7A0CEA}" dt="2024-11-10T18:57:30.574" v="7" actId="20577"/>
          <ac:spMkLst>
            <pc:docMk/>
            <pc:sldMasterMk cId="0" sldId="2147483648"/>
            <ac:spMk id="13" creationId="{3CB784B2-5860-4B3C-BF6D-C8234231458E}"/>
          </ac:spMkLst>
        </pc:spChg>
        <pc:spChg chg="mod">
          <ac:chgData name="Phil Beecher" userId="8e59e9d451c39ba5" providerId="LiveId" clId="{3E1FF044-6C35-432F-862E-93EBAA7A0CEA}" dt="2024-11-10T18:57:48.537" v="15" actId="20577"/>
          <ac:spMkLst>
            <pc:docMk/>
            <pc:sldMasterMk cId="0" sldId="2147483648"/>
            <ac:spMk id="1031" creationId="{00000000-0000-0000-0000-000000000000}"/>
          </ac:spMkLst>
        </pc:spChg>
      </pc:sldMasterChg>
    </pc:docChg>
  </pc:docChgLst>
</pc:chgInfo>
</file>

<file path=ppt/comments/modernComment_108_8AC32C0E.xml><?xml version="1.0" encoding="utf-8"?>
<p188:cmLst xmlns:a="http://schemas.openxmlformats.org/drawingml/2006/main" xmlns:r="http://schemas.openxmlformats.org/officeDocument/2006/relationships" xmlns:p188="http://schemas.microsoft.com/office/powerpoint/2018/8/main">
  <p188:cm id="{6AA8951B-4A42-4887-8DEF-E0CCC06E2361}" authorId="{15C58F92-56E1-E5F6-834E-10CC12C75D7A}" created="2024-09-07T18:11:29.638">
    <ac:txMkLst xmlns:ac="http://schemas.microsoft.com/office/drawing/2013/main/command">
      <pc:docMk xmlns:pc="http://schemas.microsoft.com/office/powerpoint/2013/main/command"/>
      <pc:sldMk xmlns:pc="http://schemas.microsoft.com/office/powerpoint/2013/main/command" cId="2328046606" sldId="264"/>
      <ac:spMk id="4099" creationId="{00000000-0000-0000-0000-000000000000}"/>
      <ac:txMk cp="141">
        <ac:context len="287" hash="2079572693"/>
      </ac:txMk>
    </ac:txMkLst>
    <p188:pos x="2136710" y="1895669"/>
    <p188:txBody>
      <a:bodyPr/>
      <a:lstStyle/>
      <a:p>
        <a:r>
          <a:rPr lang="en-GB"/>
          <a:t>Check mentor for presentations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17</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dirty="0">
                <a:solidFill>
                  <a:srgbClr val="000000"/>
                </a:solidFill>
                <a:effectLst/>
                <a:highlight>
                  <a:srgbClr val="FFFFFF"/>
                </a:highlight>
                <a:latin typeface="+mj-lt"/>
              </a:rPr>
              <a:t>15-24-0597-00-04ad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November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08_8AC32C0E.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Opening / Closing Report for November 2024 Plenary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10 November 2024</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November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November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14</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a:t>
            </a:r>
            <a:r>
              <a:rPr lang="en-US" altLang="de-DE" sz="3200" dirty="0"/>
              <a:t>TU Ilmenau/Fraunhofer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Gary Stuebing (Cisco Systems)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C7F9C71-AA5C-2B94-A812-7A8A23232E9E}"/>
              </a:ext>
            </a:extLst>
          </p:cNvPr>
          <p:cNvGraphicFramePr>
            <a:graphicFrameLocks noChangeAspect="1"/>
          </p:cNvGraphicFramePr>
          <p:nvPr>
            <p:extLst>
              <p:ext uri="{D42A27DB-BD31-4B8C-83A1-F6EECF244321}">
                <p14:modId xmlns:p14="http://schemas.microsoft.com/office/powerpoint/2010/main" val="2617115922"/>
              </p:ext>
            </p:extLst>
          </p:nvPr>
        </p:nvGraphicFramePr>
        <p:xfrm>
          <a:off x="922525" y="509215"/>
          <a:ext cx="10705098" cy="5697537"/>
        </p:xfrm>
        <a:graphic>
          <a:graphicData uri="http://schemas.openxmlformats.org/presentationml/2006/ole">
            <mc:AlternateContent xmlns:mc="http://schemas.openxmlformats.org/markup-compatibility/2006">
              <mc:Choice xmlns:v="urn:schemas-microsoft-com:vml" Requires="v">
                <p:oleObj name="Worksheet" r:id="rId2" imgW="14658861" imgH="7800975" progId="Excel.Sheet.12">
                  <p:embed/>
                </p:oleObj>
              </mc:Choice>
              <mc:Fallback>
                <p:oleObj name="Worksheet" r:id="rId2" imgW="14658861" imgH="7800975" progId="Excel.Sheet.12">
                  <p:embed/>
                  <p:pic>
                    <p:nvPicPr>
                      <p:cNvPr id="2" name="Object 1">
                        <a:extLst>
                          <a:ext uri="{FF2B5EF4-FFF2-40B4-BE49-F238E27FC236}">
                            <a16:creationId xmlns:a16="http://schemas.microsoft.com/office/drawing/2014/main" id="{FC7F9C71-AA5C-2B94-A812-7A8A23232E9E}"/>
                          </a:ext>
                        </a:extLst>
                      </p:cNvPr>
                      <p:cNvPicPr/>
                      <p:nvPr/>
                    </p:nvPicPr>
                    <p:blipFill>
                      <a:blip r:embed="rId3"/>
                      <a:stretch>
                        <a:fillRect/>
                      </a:stretch>
                    </p:blipFill>
                    <p:spPr>
                      <a:xfrm>
                        <a:off x="922525" y="509215"/>
                        <a:ext cx="10705098" cy="5697537"/>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16</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5308601" y="2748383"/>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9448800" y="2723299"/>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7391400" y="4229812"/>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3238500" y="4229812"/>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334000"/>
          </a:xfrm>
          <a:ln/>
        </p:spPr>
        <p:txBody>
          <a:bodyPr/>
          <a:lstStyle/>
          <a:p>
            <a:pPr marL="0" indent="0">
              <a:buNone/>
            </a:pPr>
            <a:r>
              <a:rPr lang="en-US" altLang="de-DE" sz="1600" dirty="0"/>
              <a:t>Monday PM2:</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a:t>
            </a:r>
            <a:r>
              <a:rPr lang="en-US" altLang="de-DE" sz="1600"/>
              <a:t>of September </a:t>
            </a:r>
            <a:r>
              <a:rPr lang="en-US" altLang="de-DE" sz="1600" dirty="0"/>
              <a:t>meeting minutes</a:t>
            </a:r>
          </a:p>
          <a:p>
            <a:pPr marL="514350" indent="-514350">
              <a:buFont typeface="+mj-lt"/>
              <a:buAutoNum type="arabicPeriod"/>
            </a:pPr>
            <a:r>
              <a:rPr lang="en-US" altLang="de-DE" sz="1600" dirty="0"/>
              <a:t>Presentations and Contributions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AM2:</a:t>
            </a:r>
          </a:p>
          <a:p>
            <a:pPr marL="514350" indent="-514350">
              <a:buFont typeface="+mj-lt"/>
              <a:buAutoNum type="arabicPeriod"/>
            </a:pPr>
            <a:r>
              <a:rPr lang="en-US" altLang="de-DE" sz="1600" dirty="0"/>
              <a:t>Presentations and Contributions</a:t>
            </a:r>
          </a:p>
          <a:p>
            <a:pPr marL="514350" indent="-514350">
              <a:buFont typeface="+mj-lt"/>
              <a:buAutoNum type="arabicPeriod"/>
            </a:pPr>
            <a:r>
              <a:rPr lang="en-US" altLang="de-DE" sz="1600" dirty="0"/>
              <a:t>Review PAR and decide if modifications are required</a:t>
            </a:r>
            <a:endParaRPr lang="en-US" altLang="de-DE" sz="1200" dirty="0"/>
          </a:p>
          <a:p>
            <a:pPr marL="514350" indent="-514350">
              <a:buFont typeface="+mj-lt"/>
              <a:buAutoNum type="arabicPeriod"/>
            </a:pPr>
            <a:r>
              <a:rPr lang="en-US" altLang="de-DE" sz="1600" dirty="0"/>
              <a:t>Technical Guidance Document</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17</a:t>
            </a:fld>
            <a:endParaRPr lang="en-US" altLang="de-DE"/>
          </a:p>
        </p:txBody>
      </p:sp>
      <p:sp>
        <p:nvSpPr>
          <p:cNvPr id="7" name="Rectangle 3"/>
          <p:cNvSpPr txBox="1">
            <a:spLocks noChangeArrowheads="1"/>
          </p:cNvSpPr>
          <p:nvPr/>
        </p:nvSpPr>
        <p:spPr bwMode="auto">
          <a:xfrm>
            <a:off x="6781800" y="1524000"/>
            <a:ext cx="480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PM2:</a:t>
            </a:r>
          </a:p>
          <a:p>
            <a:pPr marL="514350" indent="-514350">
              <a:buFont typeface="+mj-lt"/>
              <a:buAutoNum type="arabicPeriod"/>
            </a:pPr>
            <a:r>
              <a:rPr lang="en-US" altLang="de-DE" sz="1600" dirty="0"/>
              <a:t>Technical Guidance Document</a:t>
            </a:r>
          </a:p>
          <a:p>
            <a:pPr marL="514350" indent="-514350">
              <a:buFont typeface="+mj-lt"/>
              <a:buAutoNum type="arabicPeriod"/>
            </a:pPr>
            <a:r>
              <a:rPr lang="en-US" altLang="de-DE" sz="1600" dirty="0"/>
              <a:t>Presentations and Contributions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Thursday AM2:</a:t>
            </a:r>
          </a:p>
          <a:p>
            <a:pPr marL="514350" indent="-514350">
              <a:buFont typeface="+mj-lt"/>
              <a:buAutoNum type="arabicPeriod"/>
            </a:pPr>
            <a:r>
              <a:rPr lang="en-US" altLang="de-DE" sz="1600" dirty="0"/>
              <a:t>Call for Proposals</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965201" y="381000"/>
            <a:ext cx="10363200" cy="1066800"/>
          </a:xfrm>
        </p:spPr>
        <p:txBody>
          <a:bodyPr/>
          <a:lstStyle/>
          <a:p>
            <a:r>
              <a:rPr lang="en-GB" dirty="0"/>
              <a:t>Initial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57200" y="1371600"/>
            <a:ext cx="10820400" cy="4724400"/>
          </a:xfrm>
        </p:spPr>
        <p:txBody>
          <a:bodyPr/>
          <a:lstStyle/>
          <a:p>
            <a:pPr marL="0" indent="0">
              <a:buNone/>
            </a:pPr>
            <a:r>
              <a:rPr lang="en-GB" sz="2400" b="1" dirty="0"/>
              <a:t>2024</a:t>
            </a:r>
          </a:p>
          <a:p>
            <a:r>
              <a:rPr lang="en-GB" sz="2400" dirty="0"/>
              <a:t>November: Approve Technical Guidance Document / Issue call for proposals</a:t>
            </a:r>
          </a:p>
          <a:p>
            <a:pPr marL="0" indent="0">
              <a:buNone/>
            </a:pPr>
            <a:endParaRPr lang="en-GB" sz="2400" b="1" dirty="0"/>
          </a:p>
          <a:p>
            <a:pPr marL="0" indent="0">
              <a:buNone/>
            </a:pPr>
            <a:r>
              <a:rPr lang="en-GB" sz="2400" b="1" dirty="0"/>
              <a:t>2025</a:t>
            </a:r>
          </a:p>
          <a:p>
            <a:r>
              <a:rPr lang="en-GB" sz="2400" dirty="0"/>
              <a:t>January: Hear initial proposals</a:t>
            </a:r>
          </a:p>
          <a:p>
            <a:r>
              <a:rPr lang="en-GB" sz="2400" dirty="0"/>
              <a:t>March: Hear final proposals</a:t>
            </a:r>
          </a:p>
          <a:p>
            <a:r>
              <a:rPr lang="en-GB" sz="2400" dirty="0"/>
              <a:t>March and beyond: Start drafting</a:t>
            </a:r>
          </a:p>
          <a:p>
            <a:endParaRPr lang="en-GB" dirty="0"/>
          </a:p>
        </p:txBody>
      </p:sp>
      <p:sp>
        <p:nvSpPr>
          <p:cNvPr id="4" name="Footer Placeholder 3">
            <a:extLst>
              <a:ext uri="{FF2B5EF4-FFF2-40B4-BE49-F238E27FC236}">
                <a16:creationId xmlns:a16="http://schemas.microsoft.com/office/drawing/2014/main" id="{D638AD7C-5FA4-5ADB-69D6-92ACA3318E8D}"/>
              </a:ext>
            </a:extLst>
          </p:cNvPr>
          <p:cNvSpPr>
            <a:spLocks noGrp="1"/>
          </p:cNvSpPr>
          <p:nvPr>
            <p:ph type="ftr" sz="quarter" idx="11"/>
          </p:nvPr>
        </p:nvSpPr>
        <p:spPr/>
        <p:txBody>
          <a:bodyPr/>
          <a:lstStyle/>
          <a:p>
            <a:pPr algn="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18</a:t>
            </a:fld>
            <a:endParaRPr lang="en-US"/>
          </a:p>
        </p:txBody>
      </p:sp>
    </p:spTree>
    <p:extLst>
      <p:ext uri="{BB962C8B-B14F-4D97-AF65-F5344CB8AC3E}">
        <p14:creationId xmlns:p14="http://schemas.microsoft.com/office/powerpoint/2010/main" val="227187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990600"/>
            <a:ext cx="11963400" cy="5257800"/>
          </a:xfrm>
          <a:ln/>
        </p:spPr>
        <p:txBody>
          <a:bodyPr/>
          <a:lstStyle/>
          <a:p>
            <a:pPr marL="514350" indent="-514350">
              <a:buFont typeface="+mj-lt"/>
              <a:buAutoNum type="arabicPeriod"/>
            </a:pPr>
            <a:endParaRPr lang="en-US" altLang="de-DE" sz="2000" dirty="0"/>
          </a:p>
          <a:p>
            <a:pPr marL="514350" indent="-514350">
              <a:buFont typeface="+mj-lt"/>
              <a:buAutoNum type="arabicPeriod"/>
            </a:pPr>
            <a:endParaRPr lang="en-US" altLang="de-DE" sz="2000" dirty="0"/>
          </a:p>
          <a:p>
            <a:pPr>
              <a:buFont typeface="Wingdings" panose="05000000000000000000" pitchFamily="2" charset="2"/>
              <a:buChar char="ü"/>
            </a:pPr>
            <a:r>
              <a:rPr lang="en-US" altLang="de-DE" sz="2000" dirty="0"/>
              <a:t>Approval of September meeting minutes</a:t>
            </a:r>
          </a:p>
          <a:p>
            <a:pPr>
              <a:buFont typeface="Wingdings" panose="05000000000000000000" pitchFamily="2" charset="2"/>
              <a:buChar char="ü"/>
            </a:pPr>
            <a:r>
              <a:rPr lang="en-US" altLang="de-DE" sz="2000" dirty="0"/>
              <a:t>Presentations:</a:t>
            </a:r>
          </a:p>
          <a:p>
            <a:pPr marL="742950" lvl="2" indent="0">
              <a:buNone/>
            </a:pPr>
            <a:r>
              <a:rPr lang="en-GB" sz="1400" b="0" i="0" dirty="0">
                <a:effectLst/>
              </a:rPr>
              <a:t>Presentation 1</a:t>
            </a:r>
          </a:p>
          <a:p>
            <a:pPr marL="742950" lvl="2" indent="0">
              <a:buNone/>
            </a:pPr>
            <a:r>
              <a:rPr lang="en-GB" sz="1400" b="0" i="0" dirty="0">
                <a:effectLst/>
              </a:rPr>
              <a:t>Presentation 2</a:t>
            </a:r>
            <a:endParaRPr lang="en-GB" sz="1400" b="0" dirty="0">
              <a:effectLst/>
            </a:endParaRPr>
          </a:p>
          <a:p>
            <a:pPr marL="400050" lvl="1" indent="0">
              <a:buNone/>
            </a:pPr>
            <a:endParaRPr lang="en-GB" sz="1400" b="0" dirty="0">
              <a:effectLst/>
            </a:endParaRPr>
          </a:p>
          <a:p>
            <a:pPr>
              <a:buFont typeface="Wingdings" panose="05000000000000000000" pitchFamily="2" charset="2"/>
              <a:buChar char="ü"/>
            </a:pPr>
            <a:r>
              <a:rPr lang="en-US" altLang="de-DE" sz="2000" dirty="0"/>
              <a:t>Finalized Technical Guidance Document</a:t>
            </a:r>
          </a:p>
          <a:p>
            <a:pPr>
              <a:buFont typeface="Wingdings" panose="05000000000000000000" pitchFamily="2" charset="2"/>
              <a:buChar char="ü"/>
            </a:pPr>
            <a:r>
              <a:rPr lang="en-US" altLang="de-DE" sz="2000" dirty="0"/>
              <a:t>Issued Call for Proposals</a:t>
            </a:r>
          </a:p>
          <a:p>
            <a:pPr>
              <a:buFont typeface="Wingdings" panose="05000000000000000000" pitchFamily="2" charset="2"/>
              <a:buChar char="ü"/>
            </a:pPr>
            <a:endParaRPr lang="en-US" altLang="de-DE" sz="2000" dirty="0"/>
          </a:p>
          <a:p>
            <a:pPr marL="514350" indent="-514350">
              <a:buFont typeface="+mj-lt"/>
              <a:buAutoNum type="arabicPeriod"/>
            </a:pPr>
            <a:endParaRPr lang="en-US" altLang="de-DE" sz="2000" dirty="0"/>
          </a:p>
          <a:p>
            <a:pPr marL="914400" lvl="1" indent="-514350">
              <a:buFont typeface="+mj-lt"/>
              <a:buAutoNum type="arabicPeriod"/>
            </a:pPr>
            <a:endParaRPr lang="en-US" altLang="de-DE" sz="1600" dirty="0"/>
          </a:p>
          <a:p>
            <a:pPr marL="514350" indent="-514350">
              <a:buFont typeface="+mj-lt"/>
              <a:buAutoNum type="arabicPeriod"/>
            </a:pPr>
            <a:endParaRPr lang="en-US" altLang="de-DE" sz="20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Provisonal Conference call schedule</a:t>
            </a:r>
          </a:p>
        </p:txBody>
      </p:sp>
      <p:sp>
        <p:nvSpPr>
          <p:cNvPr id="4099" name="Rectangle 3"/>
          <p:cNvSpPr>
            <a:spLocks noGrp="1" noChangeArrowheads="1"/>
          </p:cNvSpPr>
          <p:nvPr>
            <p:ph type="body" idx="1"/>
          </p:nvPr>
        </p:nvSpPr>
        <p:spPr>
          <a:xfrm>
            <a:off x="762000" y="1371600"/>
            <a:ext cx="11125200" cy="4648200"/>
          </a:xfrm>
          <a:ln/>
        </p:spPr>
        <p:txBody>
          <a:bodyPr/>
          <a:lstStyle/>
          <a:p>
            <a:pPr marL="514350" indent="-514350">
              <a:buFont typeface="+mj-lt"/>
              <a:buAutoNum type="arabicPeriod"/>
            </a:pPr>
            <a:endParaRPr lang="en-US" altLang="de-DE" sz="1600" dirty="0"/>
          </a:p>
          <a:p>
            <a:pPr marL="0" indent="0">
              <a:buNone/>
            </a:pPr>
            <a:r>
              <a:rPr lang="en-US" altLang="de-DE" sz="2000" dirty="0"/>
              <a:t>Between now and January session</a:t>
            </a:r>
          </a:p>
          <a:p>
            <a:pPr marL="0" indent="0">
              <a:buNone/>
            </a:pPr>
            <a:endParaRPr lang="en-US" altLang="de-DE" sz="2000" dirty="0"/>
          </a:p>
          <a:p>
            <a:r>
              <a:rPr lang="en-US" altLang="de-DE" sz="2000" dirty="0"/>
              <a:t>Conference call schedule -  6am PDT, 8am CDT, 2pm BST, 3pm CET,10pm JST (Other calls will be scheduled if necessary)</a:t>
            </a:r>
          </a:p>
          <a:p>
            <a:endParaRPr lang="en-US" altLang="de-DE" sz="20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05000" y="484095"/>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609600" y="1551158"/>
            <a:ext cx="11125199" cy="5373715"/>
          </a:xfrm>
          <a:prstGeom prst="rect">
            <a:avLst/>
          </a:prstGeom>
        </p:spPr>
        <p:txBody>
          <a:bodyPr wrap="square">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eaLnBrk="1" hangingPunct="1">
              <a:buClr>
                <a:srgbClr val="C00000"/>
              </a:buClr>
              <a:defRPr/>
            </a:pPr>
            <a:endParaRPr lang="en-US" altLang="en-US" sz="2133" dirty="0">
              <a:latin typeface="Calibri" pitchFamily="34" charset="0"/>
              <a:cs typeface="Calibri"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78415</TotalTime>
  <Words>1840</Words>
  <Application>Microsoft Office PowerPoint</Application>
  <PresentationFormat>Widescreen</PresentationFormat>
  <Paragraphs>200</Paragraphs>
  <Slides>20</Slides>
  <Notes>4</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Lucida Grande</vt:lpstr>
      <vt:lpstr>Monotype Sorts</vt:lpstr>
      <vt:lpstr>Arial</vt:lpstr>
      <vt:lpstr>Calibri</vt:lpstr>
      <vt:lpstr>Montserrat</vt:lpstr>
      <vt:lpstr>Times New Roman</vt:lpstr>
      <vt:lpstr>Wingdings</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TG4ad Leadership</vt:lpstr>
      <vt:lpstr>PowerPoint Presentation</vt:lpstr>
      <vt:lpstr>Agenda</vt:lpstr>
      <vt:lpstr>Initial Timeline</vt:lpstr>
      <vt:lpstr>Achievements</vt:lpstr>
      <vt:lpstr>Provisonal Conference call schedule</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Opening/Closing Report</dc:title>
  <dc:subject>IEEE 802.15 TG4ad</dc:subject>
  <dc:creator>Phil Beecher</dc:creator>
  <cp:keywords/>
  <dc:description>15-24-0253-00-04ad</dc:description>
  <cp:lastModifiedBy>Phil Beecher</cp:lastModifiedBy>
  <cp:revision>1142</cp:revision>
  <cp:lastPrinted>2016-07-25T16:00:41Z</cp:lastPrinted>
  <dcterms:created xsi:type="dcterms:W3CDTF">2009-07-12T16:25:16Z</dcterms:created>
  <dcterms:modified xsi:type="dcterms:W3CDTF">2024-11-12T00:07:49Z</dcterms:modified>
  <cp:category/>
</cp:coreProperties>
</file>