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9" r:id="rId2"/>
    <p:sldId id="2366" r:id="rId3"/>
    <p:sldId id="2372" r:id="rId4"/>
    <p:sldId id="290" r:id="rId5"/>
    <p:sldId id="2369" r:id="rId6"/>
    <p:sldId id="2376" r:id="rId7"/>
    <p:sldId id="2375" r:id="rId8"/>
    <p:sldId id="2370" r:id="rId9"/>
    <p:sldId id="2379" r:id="rId10"/>
    <p:sldId id="2380" r:id="rId1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2376"/>
            <p14:sldId id="2375"/>
            <p14:sldId id="2370"/>
            <p14:sldId id="2379"/>
          </p14:sldIdLst>
        </p14:section>
        <p14:section name="Closing Slide" id="{17524BA6-C3AC-EE4D-BA9D-E46A8CDB0646}">
          <p14:sldIdLst>
            <p14:sldId id="2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649E8B-3A98-48AA-9A92-E69DF2FB0A7B}" v="5" dt="2024-11-10T18:46:55.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84" d="100"/>
          <a:sy n="84" d="100"/>
        </p:scale>
        <p:origin x="663"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54649E8B-3A98-48AA-9A92-E69DF2FB0A7B}"/>
    <pc:docChg chg="undo custSel modSld sldOrd modMainMaster modSection">
      <pc:chgData name="Phil Beecher" userId="8e59e9d451c39ba5" providerId="LiveId" clId="{54649E8B-3A98-48AA-9A92-E69DF2FB0A7B}" dt="2024-11-10T18:50:06.847" v="295" actId="729"/>
      <pc:docMkLst>
        <pc:docMk/>
      </pc:docMkLst>
      <pc:sldChg chg="modSp mod">
        <pc:chgData name="Phil Beecher" userId="8e59e9d451c39ba5" providerId="LiveId" clId="{54649E8B-3A98-48AA-9A92-E69DF2FB0A7B}" dt="2024-11-10T18:27:59.875" v="66"/>
        <pc:sldMkLst>
          <pc:docMk/>
          <pc:sldMk cId="0" sldId="259"/>
        </pc:sldMkLst>
        <pc:spChg chg="mod">
          <ac:chgData name="Phil Beecher" userId="8e59e9d451c39ba5" providerId="LiveId" clId="{54649E8B-3A98-48AA-9A92-E69DF2FB0A7B}" dt="2024-11-10T18:27:59.875" v="66"/>
          <ac:spMkLst>
            <pc:docMk/>
            <pc:sldMk cId="0" sldId="259"/>
            <ac:spMk id="27651" creationId="{00000000-0000-0000-0000-000000000000}"/>
          </ac:spMkLst>
        </pc:spChg>
      </pc:sldChg>
      <pc:sldChg chg="modSp mod">
        <pc:chgData name="Phil Beecher" userId="8e59e9d451c39ba5" providerId="LiveId" clId="{54649E8B-3A98-48AA-9A92-E69DF2FB0A7B}" dt="2024-11-10T18:49:16.237" v="280" actId="20577"/>
        <pc:sldMkLst>
          <pc:docMk/>
          <pc:sldMk cId="0" sldId="2370"/>
        </pc:sldMkLst>
        <pc:spChg chg="mod">
          <ac:chgData name="Phil Beecher" userId="8e59e9d451c39ba5" providerId="LiveId" clId="{54649E8B-3A98-48AA-9A92-E69DF2FB0A7B}" dt="2024-11-10T18:33:56.285" v="247" actId="14100"/>
          <ac:spMkLst>
            <pc:docMk/>
            <pc:sldMk cId="0" sldId="2370"/>
            <ac:spMk id="21509" creationId="{00000000-0000-0000-0000-000000000000}"/>
          </ac:spMkLst>
        </pc:spChg>
        <pc:spChg chg="mod">
          <ac:chgData name="Phil Beecher" userId="8e59e9d451c39ba5" providerId="LiveId" clId="{54649E8B-3A98-48AA-9A92-E69DF2FB0A7B}" dt="2024-11-10T18:49:16.237" v="280" actId="20577"/>
          <ac:spMkLst>
            <pc:docMk/>
            <pc:sldMk cId="0" sldId="2370"/>
            <ac:spMk id="21510" creationId="{00000000-0000-0000-0000-000000000000}"/>
          </ac:spMkLst>
        </pc:spChg>
      </pc:sldChg>
      <pc:sldChg chg="addSp delSp modSp mod">
        <pc:chgData name="Phil Beecher" userId="8e59e9d451c39ba5" providerId="LiveId" clId="{54649E8B-3A98-48AA-9A92-E69DF2FB0A7B}" dt="2024-11-10T18:30:09.808" v="80" actId="1076"/>
        <pc:sldMkLst>
          <pc:docMk/>
          <pc:sldMk cId="1944720935" sldId="2375"/>
        </pc:sldMkLst>
        <pc:spChg chg="add mod">
          <ac:chgData name="Phil Beecher" userId="8e59e9d451c39ba5" providerId="LiveId" clId="{54649E8B-3A98-48AA-9A92-E69DF2FB0A7B}" dt="2024-11-10T18:30:09.808" v="80" actId="1076"/>
          <ac:spMkLst>
            <pc:docMk/>
            <pc:sldMk cId="1944720935" sldId="2375"/>
            <ac:spMk id="3" creationId="{5E098712-F819-98AE-93B4-C70EB91F0E12}"/>
          </ac:spMkLst>
        </pc:spChg>
        <pc:spChg chg="mod">
          <ac:chgData name="Phil Beecher" userId="8e59e9d451c39ba5" providerId="LiveId" clId="{54649E8B-3A98-48AA-9A92-E69DF2FB0A7B}" dt="2024-11-10T18:30:01.384" v="78" actId="1076"/>
          <ac:spMkLst>
            <pc:docMk/>
            <pc:sldMk cId="1944720935" sldId="2375"/>
            <ac:spMk id="7" creationId="{00D1A546-314D-710F-EBA3-C0E640AFA9DD}"/>
          </ac:spMkLst>
        </pc:spChg>
        <pc:spChg chg="mod">
          <ac:chgData name="Phil Beecher" userId="8e59e9d451c39ba5" providerId="LiveId" clId="{54649E8B-3A98-48AA-9A92-E69DF2FB0A7B}" dt="2024-11-10T18:29:37.816" v="73" actId="1076"/>
          <ac:spMkLst>
            <pc:docMk/>
            <pc:sldMk cId="1944720935" sldId="2375"/>
            <ac:spMk id="10" creationId="{02B1D539-4F46-9315-FC85-568F229C68EC}"/>
          </ac:spMkLst>
        </pc:spChg>
        <pc:spChg chg="mod">
          <ac:chgData name="Phil Beecher" userId="8e59e9d451c39ba5" providerId="LiveId" clId="{54649E8B-3A98-48AA-9A92-E69DF2FB0A7B}" dt="2024-11-10T18:30:06.064" v="79" actId="1076"/>
          <ac:spMkLst>
            <pc:docMk/>
            <pc:sldMk cId="1944720935" sldId="2375"/>
            <ac:spMk id="11" creationId="{53180258-1EFD-8D49-76FA-51C685316D65}"/>
          </ac:spMkLst>
        </pc:spChg>
        <pc:graphicFrameChg chg="mod ord">
          <ac:chgData name="Phil Beecher" userId="8e59e9d451c39ba5" providerId="LiveId" clId="{54649E8B-3A98-48AA-9A92-E69DF2FB0A7B}" dt="2024-11-10T18:29:53.838" v="77" actId="1076"/>
          <ac:graphicFrameMkLst>
            <pc:docMk/>
            <pc:sldMk cId="1944720935" sldId="2375"/>
            <ac:graphicFrameMk id="2" creationId="{216B39CF-BF15-3ABB-EEA1-3591769B5720}"/>
          </ac:graphicFrameMkLst>
        </pc:graphicFrameChg>
        <pc:graphicFrameChg chg="del">
          <ac:chgData name="Phil Beecher" userId="8e59e9d451c39ba5" providerId="LiveId" clId="{54649E8B-3A98-48AA-9A92-E69DF2FB0A7B}" dt="2024-11-10T18:28:55.340" v="67" actId="478"/>
          <ac:graphicFrameMkLst>
            <pc:docMk/>
            <pc:sldMk cId="1944720935" sldId="2375"/>
            <ac:graphicFrameMk id="6" creationId="{817F878E-9694-7917-D3A0-965E3B5F0DAB}"/>
          </ac:graphicFrameMkLst>
        </pc:graphicFrameChg>
      </pc:sldChg>
      <pc:sldChg chg="modSp mod">
        <pc:chgData name="Phil Beecher" userId="8e59e9d451c39ba5" providerId="LiveId" clId="{54649E8B-3A98-48AA-9A92-E69DF2FB0A7B}" dt="2024-11-10T18:48:23.104" v="277" actId="20577"/>
        <pc:sldMkLst>
          <pc:docMk/>
          <pc:sldMk cId="3610719342" sldId="2379"/>
        </pc:sldMkLst>
        <pc:spChg chg="mod">
          <ac:chgData name="Phil Beecher" userId="8e59e9d451c39ba5" providerId="LiveId" clId="{54649E8B-3A98-48AA-9A92-E69DF2FB0A7B}" dt="2024-11-10T18:48:23.104" v="277" actId="20577"/>
          <ac:spMkLst>
            <pc:docMk/>
            <pc:sldMk cId="3610719342" sldId="2379"/>
            <ac:spMk id="21510" creationId="{00000000-0000-0000-0000-000000000000}"/>
          </ac:spMkLst>
        </pc:spChg>
      </pc:sldChg>
      <pc:sldChg chg="modSp mod ord modShow">
        <pc:chgData name="Phil Beecher" userId="8e59e9d451c39ba5" providerId="LiveId" clId="{54649E8B-3A98-48AA-9A92-E69DF2FB0A7B}" dt="2024-11-10T18:50:06.847" v="295" actId="729"/>
        <pc:sldMkLst>
          <pc:docMk/>
          <pc:sldMk cId="515066158" sldId="2380"/>
        </pc:sldMkLst>
        <pc:spChg chg="mod">
          <ac:chgData name="Phil Beecher" userId="8e59e9d451c39ba5" providerId="LiveId" clId="{54649E8B-3A98-48AA-9A92-E69DF2FB0A7B}" dt="2024-11-10T18:49:57.173" v="293" actId="20577"/>
          <ac:spMkLst>
            <pc:docMk/>
            <pc:sldMk cId="515066158" sldId="2380"/>
            <ac:spMk id="21510" creationId="{00000000-0000-0000-0000-000000000000}"/>
          </ac:spMkLst>
        </pc:spChg>
      </pc:sldChg>
      <pc:sldMasterChg chg="modSp mod">
        <pc:chgData name="Phil Beecher" userId="8e59e9d451c39ba5" providerId="LiveId" clId="{54649E8B-3A98-48AA-9A92-E69DF2FB0A7B}" dt="2024-11-10T18:26:54.578" v="17" actId="20577"/>
        <pc:sldMasterMkLst>
          <pc:docMk/>
          <pc:sldMasterMk cId="0" sldId="2147483648"/>
        </pc:sldMasterMkLst>
        <pc:spChg chg="mod">
          <ac:chgData name="Phil Beecher" userId="8e59e9d451c39ba5" providerId="LiveId" clId="{54649E8B-3A98-48AA-9A92-E69DF2FB0A7B}" dt="2024-11-10T18:26:29.722" v="7" actId="20577"/>
          <ac:spMkLst>
            <pc:docMk/>
            <pc:sldMasterMk cId="0" sldId="2147483648"/>
            <ac:spMk id="13" creationId="{3CB784B2-5860-4B3C-BF6D-C8234231458E}"/>
          </ac:spMkLst>
        </pc:spChg>
        <pc:spChg chg="mod">
          <ac:chgData name="Phil Beecher" userId="8e59e9d451c39ba5" providerId="LiveId" clId="{54649E8B-3A98-48AA-9A92-E69DF2FB0A7B}" dt="2024-11-10T18:26:54.578" v="17"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1846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24</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671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802.15-24-0596-00-0mag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November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11/dcn/24/11-24-0549-05-immw-immw-draft-proposed-csd.docx" TargetMode="External"/><Relationship Id="rId3" Type="http://schemas.openxmlformats.org/officeDocument/2006/relationships/hyperlink" Target="https://www.ieee802.org/PARs.shtml" TargetMode="External"/><Relationship Id="rId7" Type="http://schemas.openxmlformats.org/officeDocument/2006/relationships/hyperlink" Target="https://mentor.ieee.org/802.11/dcn/24/11-24-1312-01-immw-draft-p802-11bq-par.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eee802.org/1/files/public/docs2024/ec-draft-CSD-0924-v01.pdf" TargetMode="External"/><Relationship Id="rId5" Type="http://schemas.openxmlformats.org/officeDocument/2006/relationships/hyperlink" Target="https://www.ieee802.org/1/files/public/docs2024/ec-draft-PAR-0924-v01.pdf" TargetMode="External"/><Relationship Id="rId4" Type="http://schemas.openxmlformats.org/officeDocument/2006/relationships/hyperlink" Target="https://www.ieee802.org/1/files/public/docs2024/cb-Hantel-draft-PAR-0924-v01.pdf" TargetMode="External"/><Relationship Id="rId9" Type="http://schemas.openxmlformats.org/officeDocument/2006/relationships/hyperlink" Target="https://mentor.ieee.org/802.15/dcn/24/15-24-0519-00-016t-draft-revision-par-for-802-16-201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[SCM Agenda</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Opening / Closing Report for November 2024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10 November 2024</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err="1">
                <a:solidFill>
                  <a:srgbClr val="FF0000"/>
                </a:solidFill>
                <a:latin typeface="Calibri" panose="020F0502020204030204" pitchFamily="34" charset="0"/>
                <a:ea typeface="ＭＳ Ｐゴシック" pitchFamily="-65" charset="-128"/>
                <a:cs typeface="Calibri" panose="020F0502020204030204" pitchFamily="34" charset="0"/>
              </a:rPr>
              <a:t>Aldrington</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November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November 2024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Achievements</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371600"/>
            <a:ext cx="105918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457200" lvl="2" indent="-457200">
              <a:spcAft>
                <a:spcPts val="300"/>
              </a:spcAft>
              <a:buAutoNum type="arabicPeriod"/>
            </a:pPr>
            <a:r>
              <a:rPr lang="en-US" sz="2000" dirty="0">
                <a:latin typeface="Calibri" panose="020F0502020204030204" pitchFamily="34" charset="0"/>
                <a:cs typeface="Calibri" panose="020F0502020204030204" pitchFamily="34" charset="0"/>
              </a:rPr>
              <a:t>Reviewed PARs / CSDs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Reviewed comments or questions on existing or new standards </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Reviewed change requests for Operations Manual –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Reviewed Project Checklist</a:t>
            </a:r>
          </a:p>
          <a:p>
            <a:pPr marL="457200" lvl="2" indent="-457200">
              <a:spcAft>
                <a:spcPts val="300"/>
              </a:spcAft>
              <a:buFont typeface="+mj-lt"/>
              <a:buAutoNum type="arabicPeriod"/>
            </a:pPr>
            <a:endParaRPr lang="en-US" sz="2000" dirty="0">
              <a:latin typeface="Calibri" panose="020F0502020204030204" pitchFamily="34" charset="0"/>
              <a:cs typeface="Calibri" panose="020F0502020204030204" pitchFamily="34" charset="0"/>
            </a:endParaRPr>
          </a:p>
          <a:p>
            <a:pPr marL="0" lvl="2">
              <a:spcAft>
                <a:spcPts val="300"/>
              </a:spcAft>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a:p>
            <a:pPr marL="457200" lvl="2" indent="-457200">
              <a:spcAft>
                <a:spcPts val="300"/>
              </a:spcAft>
              <a:buAutoNum type="arabicPeriod"/>
            </a:pP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1506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May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16B39CF-BF15-3ABB-EEA1-3591769B5720}"/>
              </a:ext>
            </a:extLst>
          </p:cNvPr>
          <p:cNvGraphicFramePr>
            <a:graphicFrameLocks noChangeAspect="1"/>
          </p:cNvGraphicFramePr>
          <p:nvPr>
            <p:extLst>
              <p:ext uri="{D42A27DB-BD31-4B8C-83A1-F6EECF244321}">
                <p14:modId xmlns:p14="http://schemas.microsoft.com/office/powerpoint/2010/main" val="806239087"/>
              </p:ext>
            </p:extLst>
          </p:nvPr>
        </p:nvGraphicFramePr>
        <p:xfrm>
          <a:off x="0" y="457200"/>
          <a:ext cx="10737910" cy="5715000"/>
        </p:xfrm>
        <a:graphic>
          <a:graphicData uri="http://schemas.openxmlformats.org/presentationml/2006/ole">
            <mc:AlternateContent xmlns:mc="http://schemas.openxmlformats.org/markup-compatibility/2006">
              <mc:Choice xmlns:v="urn:schemas-microsoft-com:vml" Requires="v">
                <p:oleObj name="Worksheet" r:id="rId2" imgW="14658861" imgH="7800975" progId="Excel.Sheet.12">
                  <p:embed/>
                </p:oleObj>
              </mc:Choice>
              <mc:Fallback>
                <p:oleObj name="Worksheet" r:id="rId2" imgW="14658861" imgH="7800975" progId="Excel.Sheet.12">
                  <p:embed/>
                  <p:pic>
                    <p:nvPicPr>
                      <p:cNvPr id="2" name="Object 1">
                        <a:extLst>
                          <a:ext uri="{FF2B5EF4-FFF2-40B4-BE49-F238E27FC236}">
                            <a16:creationId xmlns:a16="http://schemas.microsoft.com/office/drawing/2014/main" id="{216B39CF-BF15-3ABB-EEA1-3591769B5720}"/>
                          </a:ext>
                        </a:extLst>
                      </p:cNvPr>
                      <p:cNvPicPr/>
                      <p:nvPr/>
                    </p:nvPicPr>
                    <p:blipFill>
                      <a:blip r:embed="rId3"/>
                      <a:stretch>
                        <a:fillRect/>
                      </a:stretch>
                    </p:blipFill>
                    <p:spPr>
                      <a:xfrm>
                        <a:off x="0" y="457200"/>
                        <a:ext cx="10737910" cy="5715000"/>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1905000" y="3505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8077200" y="1981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7" name="Oval 6">
            <a:extLst>
              <a:ext uri="{FF2B5EF4-FFF2-40B4-BE49-F238E27FC236}">
                <a16:creationId xmlns:a16="http://schemas.microsoft.com/office/drawing/2014/main" id="{00D1A546-314D-710F-EBA3-C0E640AFA9DD}"/>
              </a:ext>
            </a:extLst>
          </p:cNvPr>
          <p:cNvSpPr/>
          <p:nvPr/>
        </p:nvSpPr>
        <p:spPr bwMode="auto">
          <a:xfrm>
            <a:off x="6089374" y="3505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3" name="Oval 2">
            <a:extLst>
              <a:ext uri="{FF2B5EF4-FFF2-40B4-BE49-F238E27FC236}">
                <a16:creationId xmlns:a16="http://schemas.microsoft.com/office/drawing/2014/main" id="{5E098712-F819-98AE-93B4-C70EB91F0E12}"/>
              </a:ext>
            </a:extLst>
          </p:cNvPr>
          <p:cNvSpPr/>
          <p:nvPr/>
        </p:nvSpPr>
        <p:spPr bwMode="auto">
          <a:xfrm>
            <a:off x="3964767" y="3505200"/>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5334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0" y="990600"/>
            <a:ext cx="10591800" cy="5180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300"/>
              </a:spcAft>
            </a:pPr>
            <a:r>
              <a:rPr lang="en-US" sz="2000" b="1" dirty="0">
                <a:latin typeface="Calibri" panose="020F0502020204030204" pitchFamily="34" charset="0"/>
                <a:cs typeface="Calibri" panose="020F0502020204030204" pitchFamily="34" charset="0"/>
              </a:rPr>
              <a:t>Meetings 1&amp;2 (Monday and Tuesday)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PAR reviews</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300"/>
              </a:spcAft>
            </a:pPr>
            <a:endParaRPr lang="en-US" sz="2000" b="1" dirty="0">
              <a:latin typeface="Calibri" panose="020F0502020204030204" pitchFamily="34" charset="0"/>
              <a:cs typeface="Calibri" panose="020F0502020204030204" pitchFamily="34" charset="0"/>
              <a:sym typeface="Wingdings" panose="05000000000000000000" pitchFamily="2" charset="2"/>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3 Wednesday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comments or questions on existing or new standards </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 none</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Review Project Checklist</a:t>
            </a:r>
          </a:p>
          <a:p>
            <a:pPr marL="0" lvl="2">
              <a:spcAft>
                <a:spcPts val="300"/>
              </a:spcAft>
            </a:pPr>
            <a:endParaRPr lang="en-US" sz="2000" dirty="0">
              <a:latin typeface="Calibri" panose="020F0502020204030204" pitchFamily="34" charset="0"/>
              <a:cs typeface="Calibri" panose="020F0502020204030204" pitchFamily="34" charset="0"/>
            </a:endParaRPr>
          </a:p>
          <a:p>
            <a:pPr marL="0" lvl="2">
              <a:spcAft>
                <a:spcPts val="300"/>
              </a:spcAft>
            </a:pPr>
            <a:r>
              <a:rPr lang="en-US" sz="2000" b="1" dirty="0">
                <a:latin typeface="Calibri" panose="020F0502020204030204" pitchFamily="34" charset="0"/>
                <a:cs typeface="Calibri" panose="020F0502020204030204" pitchFamily="34" charset="0"/>
                <a:sym typeface="Wingdings" panose="05000000000000000000" pitchFamily="2" charset="2"/>
              </a:rPr>
              <a:t>Meeting 4 Thursday</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Joint meeting with TG7a for RevCom question(s) </a:t>
            </a: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SCM </a:t>
            </a:r>
            <a:r>
              <a:rPr lang="en-US" sz="2000" dirty="0" err="1">
                <a:latin typeface="Calibri" panose="020F0502020204030204" pitchFamily="34" charset="0"/>
                <a:cs typeface="Calibri" panose="020F0502020204030204" pitchFamily="34" charset="0"/>
              </a:rPr>
              <a:t>AoB</a:t>
            </a:r>
            <a:endParaRPr lang="en-US" sz="2000" dirty="0">
              <a:latin typeface="Calibri" panose="020F0502020204030204" pitchFamily="34" charset="0"/>
              <a:cs typeface="Calibri" panose="020F0502020204030204" pitchFamily="34" charset="0"/>
            </a:endParaRPr>
          </a:p>
          <a:p>
            <a:pPr marL="457200" lvl="2" indent="-457200">
              <a:spcAft>
                <a:spcPts val="300"/>
              </a:spcAft>
              <a:buFont typeface="+mj-lt"/>
              <a:buAutoNum type="arabicPeriod"/>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802 PARs for Review</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838201" y="1144586"/>
            <a:ext cx="10591800" cy="487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p>
            <a:pPr algn="l">
              <a:buFont typeface="Arial" panose="020B0604020202020204" pitchFamily="34" charset="0"/>
              <a:buChar char="•"/>
            </a:pPr>
            <a:r>
              <a:rPr lang="en-GB" sz="2000" b="0" i="0" dirty="0">
                <a:solidFill>
                  <a:srgbClr val="000000"/>
                </a:solidFill>
                <a:effectLst/>
                <a:latin typeface="+mn-lt"/>
              </a:rPr>
              <a:t>Information at </a:t>
            </a:r>
            <a:r>
              <a:rPr lang="en-GB" sz="2000" b="0" i="0" dirty="0">
                <a:solidFill>
                  <a:srgbClr val="000000"/>
                </a:solidFill>
                <a:effectLst/>
                <a:latin typeface="+mn-lt"/>
                <a:hlinkClick r:id="rId3"/>
              </a:rPr>
              <a:t>https://www.ieee802.org/PARs.shtml</a:t>
            </a:r>
            <a:endParaRPr lang="en-GB" sz="2000" b="0" i="0" dirty="0">
              <a:solidFill>
                <a:srgbClr val="000000"/>
              </a:solidFill>
              <a:effectLst/>
              <a:latin typeface="+mn-lt"/>
            </a:endParaRPr>
          </a:p>
          <a:p>
            <a:pPr algn="l">
              <a:buFont typeface="Arial" panose="020B0604020202020204" pitchFamily="34" charset="0"/>
              <a:buChar char="•"/>
            </a:pPr>
            <a:endParaRPr lang="en-GB" sz="2000" dirty="0">
              <a:solidFill>
                <a:srgbClr val="000000"/>
              </a:solidFill>
              <a:latin typeface="+mn-lt"/>
            </a:endParaRPr>
          </a:p>
          <a:p>
            <a:pPr algn="l"/>
            <a:r>
              <a:rPr lang="en-GB" sz="2000" b="1" i="0" dirty="0">
                <a:solidFill>
                  <a:srgbClr val="000000"/>
                </a:solidFill>
                <a:effectLst/>
                <a:latin typeface="+mn-lt"/>
              </a:rPr>
              <a:t>Nov 10-15, 2024 Vancouver, BC, CA</a:t>
            </a:r>
          </a:p>
          <a:p>
            <a:pPr algn="l">
              <a:buFont typeface="Arial" panose="020B0604020202020204" pitchFamily="34" charset="0"/>
              <a:buChar char="•"/>
            </a:pPr>
            <a:r>
              <a:rPr lang="en-GB" sz="2000" b="0" i="0" dirty="0">
                <a:solidFill>
                  <a:srgbClr val="000000"/>
                </a:solidFill>
                <a:effectLst/>
                <a:latin typeface="+mn-lt"/>
              </a:rPr>
              <a:t>P802.1CB - Standard - Frame Replication and Elimination for Reliability - Revision to IEEE Standard 802.1CB-2017, </a:t>
            </a:r>
            <a:r>
              <a:rPr lang="en-GB" sz="2000" b="0" i="0" dirty="0">
                <a:solidFill>
                  <a:srgbClr val="000000"/>
                </a:solidFill>
                <a:effectLst/>
                <a:latin typeface="+mn-lt"/>
                <a:hlinkClick r:id="rId4"/>
              </a:rPr>
              <a:t>PAR</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P802.1CBec - Amendment - Guidance </a:t>
            </a:r>
            <a:r>
              <a:rPr lang="en-GB" sz="2000" b="0" i="0" dirty="0" err="1">
                <a:solidFill>
                  <a:srgbClr val="000000"/>
                </a:solidFill>
                <a:effectLst/>
                <a:latin typeface="+mn-lt"/>
              </a:rPr>
              <a:t>ffor</a:t>
            </a:r>
            <a:r>
              <a:rPr lang="en-GB" sz="2000" b="0" i="0" dirty="0">
                <a:solidFill>
                  <a:srgbClr val="000000"/>
                </a:solidFill>
                <a:effectLst/>
                <a:latin typeface="+mn-lt"/>
              </a:rPr>
              <a:t> Sequence Recovery Function Parameter Configuration, </a:t>
            </a:r>
            <a:r>
              <a:rPr lang="en-GB" sz="2000" b="0" i="0" dirty="0">
                <a:solidFill>
                  <a:srgbClr val="000000"/>
                </a:solidFill>
                <a:effectLst/>
                <a:latin typeface="+mn-lt"/>
                <a:hlinkClick r:id="rId5"/>
              </a:rPr>
              <a:t>PAR</a:t>
            </a:r>
            <a:r>
              <a:rPr lang="en-GB" sz="2000" b="0" i="0" dirty="0">
                <a:solidFill>
                  <a:srgbClr val="000000"/>
                </a:solidFill>
                <a:effectLst/>
                <a:latin typeface="+mn-lt"/>
              </a:rPr>
              <a:t> and </a:t>
            </a:r>
            <a:r>
              <a:rPr lang="en-GB" sz="2000" b="0" i="0" dirty="0">
                <a:solidFill>
                  <a:srgbClr val="000000"/>
                </a:solidFill>
                <a:effectLst/>
                <a:latin typeface="+mn-lt"/>
                <a:hlinkClick r:id="rId6"/>
              </a:rPr>
              <a:t>CSD</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P802.11bq - Amendment - Enhancements for Integrated </a:t>
            </a:r>
            <a:r>
              <a:rPr lang="en-GB" sz="2000" b="0" i="0" dirty="0" err="1">
                <a:solidFill>
                  <a:srgbClr val="000000"/>
                </a:solidFill>
                <a:effectLst/>
                <a:latin typeface="+mn-lt"/>
              </a:rPr>
              <a:t>mmWave</a:t>
            </a:r>
            <a:r>
              <a:rPr lang="en-GB" sz="2000" b="0" i="0" dirty="0">
                <a:solidFill>
                  <a:srgbClr val="000000"/>
                </a:solidFill>
                <a:effectLst/>
                <a:latin typeface="+mn-lt"/>
              </a:rPr>
              <a:t> (IMMW) WLAN, </a:t>
            </a:r>
            <a:r>
              <a:rPr lang="en-GB" sz="2000" b="0" i="0" dirty="0">
                <a:solidFill>
                  <a:srgbClr val="000000"/>
                </a:solidFill>
                <a:effectLst/>
                <a:latin typeface="+mn-lt"/>
                <a:hlinkClick r:id="rId7"/>
              </a:rPr>
              <a:t>PAR</a:t>
            </a:r>
            <a:r>
              <a:rPr lang="en-GB" sz="2000" b="0" i="0" dirty="0">
                <a:solidFill>
                  <a:srgbClr val="000000"/>
                </a:solidFill>
                <a:effectLst/>
                <a:latin typeface="+mn-lt"/>
              </a:rPr>
              <a:t> and </a:t>
            </a:r>
            <a:r>
              <a:rPr lang="en-GB" sz="2000" b="0" i="0" dirty="0">
                <a:solidFill>
                  <a:srgbClr val="000000"/>
                </a:solidFill>
                <a:effectLst/>
                <a:latin typeface="+mn-lt"/>
                <a:hlinkClick r:id="rId8"/>
              </a:rPr>
              <a:t>CSD</a:t>
            </a:r>
            <a:endParaRPr lang="en-GB" sz="2000" b="0" i="0" dirty="0">
              <a:solidFill>
                <a:srgbClr val="000000"/>
              </a:solidFill>
              <a:effectLst/>
              <a:latin typeface="+mn-lt"/>
            </a:endParaRPr>
          </a:p>
          <a:p>
            <a:pPr algn="l">
              <a:buFont typeface="Arial" panose="020B0604020202020204" pitchFamily="34" charset="0"/>
              <a:buChar char="•"/>
            </a:pPr>
            <a:r>
              <a:rPr lang="en-GB" sz="2000" b="0" i="0" dirty="0">
                <a:solidFill>
                  <a:srgbClr val="000000"/>
                </a:solidFill>
                <a:effectLst/>
                <a:latin typeface="+mn-lt"/>
              </a:rPr>
              <a:t>P802.16 - Standard for Air Interface for Broadband Wireless Access Systems - Revision to IEEE Standard 802.16-2017, </a:t>
            </a:r>
            <a:r>
              <a:rPr lang="en-GB" sz="2000" b="0" i="0" dirty="0">
                <a:solidFill>
                  <a:srgbClr val="000000"/>
                </a:solidFill>
                <a:effectLst/>
                <a:latin typeface="+mn-lt"/>
                <a:hlinkClick r:id="rId9"/>
              </a:rPr>
              <a:t>PAR</a:t>
            </a:r>
            <a:endParaRPr lang="en-GB" sz="2000" b="0" i="0" dirty="0">
              <a:solidFill>
                <a:srgbClr val="000000"/>
              </a:solidFill>
              <a:effectLst/>
              <a:latin typeface="+mn-lt"/>
            </a:endParaRPr>
          </a:p>
          <a:p>
            <a:pPr algn="l">
              <a:buFont typeface="Arial" panose="020B0604020202020204" pitchFamily="34" charset="0"/>
              <a:buChar char="•"/>
            </a:pPr>
            <a:endParaRPr lang="en-GB" sz="2000" dirty="0">
              <a:solidFill>
                <a:srgbClr val="000000"/>
              </a:solidFill>
              <a:latin typeface="+mn-lt"/>
            </a:endParaRPr>
          </a:p>
        </p:txBody>
      </p:sp>
      <p:sp>
        <p:nvSpPr>
          <p:cNvPr id="2" name="Footer Placeholder 2">
            <a:extLst>
              <a:ext uri="{FF2B5EF4-FFF2-40B4-BE49-F238E27FC236}">
                <a16:creationId xmlns:a16="http://schemas.microsoft.com/office/drawing/2014/main" id="{9EC22D68-BECA-4229-6CE7-61837DCE9DEE}"/>
              </a:ext>
            </a:extLst>
          </p:cNvPr>
          <p:cNvSpPr>
            <a:spLocks noGrp="1"/>
          </p:cNvSpPr>
          <p:nvPr>
            <p:ph type="ftr" sz="quarter" idx="11"/>
          </p:nvPr>
        </p:nvSpPr>
        <p:spPr>
          <a:xfrm>
            <a:off x="83058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6107193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72262</TotalTime>
  <Words>1024</Words>
  <Application>Microsoft Office PowerPoint</Application>
  <PresentationFormat>Widescreen</PresentationFormat>
  <Paragraphs>122</Paragraphs>
  <Slides>10</Slides>
  <Notes>4</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802 PARs for Review</vt:lpstr>
      <vt:lpstr>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1139</cp:revision>
  <cp:lastPrinted>2016-07-25T16:00:41Z</cp:lastPrinted>
  <dcterms:created xsi:type="dcterms:W3CDTF">2009-07-12T16:25:16Z</dcterms:created>
  <dcterms:modified xsi:type="dcterms:W3CDTF">2024-11-10T18:50:07Z</dcterms:modified>
  <cp:category/>
</cp:coreProperties>
</file>