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90" r:id="rId3"/>
    <p:sldId id="2369" r:id="rId4"/>
    <p:sldId id="2428" r:id="rId5"/>
    <p:sldId id="370" r:id="rId6"/>
    <p:sldId id="371" r:id="rId7"/>
    <p:sldId id="2429" r:id="rId8"/>
    <p:sldId id="2422" r:id="rId9"/>
    <p:sldId id="2423" r:id="rId10"/>
    <p:sldId id="2424" r:id="rId11"/>
    <p:sldId id="401" r:id="rId12"/>
    <p:sldId id="402" r:id="rId13"/>
    <p:sldId id="2376" r:id="rId14"/>
    <p:sldId id="2377" r:id="rId15"/>
    <p:sldId id="264" r:id="rId16"/>
    <p:sldId id="2427" r:id="rId17"/>
    <p:sldId id="2425" r:id="rId18"/>
    <p:sldId id="2426" r:id="rId19"/>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2428"/>
            <p14:sldId id="370"/>
            <p14:sldId id="371"/>
            <p14:sldId id="2429"/>
            <p14:sldId id="2422"/>
            <p14:sldId id="2423"/>
            <p14:sldId id="2424"/>
            <p14:sldId id="401"/>
            <p14:sldId id="402"/>
            <p14:sldId id="2376"/>
            <p14:sldId id="2377"/>
            <p14:sldId id="264"/>
            <p14:sldId id="2427"/>
            <p14:sldId id="2425"/>
            <p14:sldId id="242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84" d="100"/>
          <a:sy n="84" d="100"/>
        </p:scale>
        <p:origin x="663" y="4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D61D39E-708A-43F6-A35C-B905BF5B7EB3}"/>
    <pc:docChg chg="modSld modMainMaster">
      <pc:chgData name="Phil Beecher" userId="8e59e9d451c39ba5" providerId="LiveId" clId="{AD61D39E-708A-43F6-A35C-B905BF5B7EB3}" dt="2024-10-24T04:58:59.904" v="196" actId="20577"/>
      <pc:docMkLst>
        <pc:docMk/>
      </pc:docMkLst>
      <pc:sldChg chg="modSp mod">
        <pc:chgData name="Phil Beecher" userId="8e59e9d451c39ba5" providerId="LiveId" clId="{AD61D39E-708A-43F6-A35C-B905BF5B7EB3}" dt="2024-10-24T04:54:17.011" v="17" actId="20577"/>
        <pc:sldMkLst>
          <pc:docMk/>
          <pc:sldMk cId="0" sldId="259"/>
        </pc:sldMkLst>
        <pc:spChg chg="mod">
          <ac:chgData name="Phil Beecher" userId="8e59e9d451c39ba5" providerId="LiveId" clId="{AD61D39E-708A-43F6-A35C-B905BF5B7EB3}" dt="2024-10-24T04:54:17.011" v="17" actId="20577"/>
          <ac:spMkLst>
            <pc:docMk/>
            <pc:sldMk cId="0" sldId="259"/>
            <ac:spMk id="27651" creationId="{00000000-0000-0000-0000-000000000000}"/>
          </ac:spMkLst>
        </pc:spChg>
      </pc:sldChg>
      <pc:sldChg chg="modSp mod">
        <pc:chgData name="Phil Beecher" userId="8e59e9d451c39ba5" providerId="LiveId" clId="{AD61D39E-708A-43F6-A35C-B905BF5B7EB3}" dt="2024-10-24T04:57:24.662" v="98" actId="20577"/>
        <pc:sldMkLst>
          <pc:docMk/>
          <pc:sldMk cId="2328046606" sldId="264"/>
        </pc:sldMkLst>
        <pc:spChg chg="mod">
          <ac:chgData name="Phil Beecher" userId="8e59e9d451c39ba5" providerId="LiveId" clId="{AD61D39E-708A-43F6-A35C-B905BF5B7EB3}" dt="2024-10-24T04:57:24.662" v="98" actId="20577"/>
          <ac:spMkLst>
            <pc:docMk/>
            <pc:sldMk cId="2328046606" sldId="264"/>
            <ac:spMk id="4099" creationId="{00000000-0000-0000-0000-000000000000}"/>
          </ac:spMkLst>
        </pc:spChg>
      </pc:sldChg>
      <pc:sldChg chg="modSp mod">
        <pc:chgData name="Phil Beecher" userId="8e59e9d451c39ba5" providerId="LiveId" clId="{AD61D39E-708A-43F6-A35C-B905BF5B7EB3}" dt="2024-10-24T04:58:59.904" v="196" actId="20577"/>
        <pc:sldMkLst>
          <pc:docMk/>
          <pc:sldMk cId="1003608405" sldId="2425"/>
        </pc:sldMkLst>
        <pc:spChg chg="mod">
          <ac:chgData name="Phil Beecher" userId="8e59e9d451c39ba5" providerId="LiveId" clId="{AD61D39E-708A-43F6-A35C-B905BF5B7EB3}" dt="2024-10-24T04:57:47.627" v="106" actId="6549"/>
          <ac:spMkLst>
            <pc:docMk/>
            <pc:sldMk cId="1003608405" sldId="2425"/>
            <ac:spMk id="4098" creationId="{00000000-0000-0000-0000-000000000000}"/>
          </ac:spMkLst>
        </pc:spChg>
        <pc:spChg chg="mod">
          <ac:chgData name="Phil Beecher" userId="8e59e9d451c39ba5" providerId="LiveId" clId="{AD61D39E-708A-43F6-A35C-B905BF5B7EB3}" dt="2024-10-24T04:58:59.904" v="196" actId="20577"/>
          <ac:spMkLst>
            <pc:docMk/>
            <pc:sldMk cId="1003608405" sldId="2425"/>
            <ac:spMk id="4099" creationId="{00000000-0000-0000-0000-000000000000}"/>
          </ac:spMkLst>
        </pc:spChg>
      </pc:sldChg>
      <pc:sldMasterChg chg="modSp mod">
        <pc:chgData name="Phil Beecher" userId="8e59e9d451c39ba5" providerId="LiveId" clId="{AD61D39E-708A-43F6-A35C-B905BF5B7EB3}" dt="2024-10-24T04:54:36.986" v="28" actId="20577"/>
        <pc:sldMasterMkLst>
          <pc:docMk/>
          <pc:sldMasterMk cId="0" sldId="2147483648"/>
        </pc:sldMasterMkLst>
        <pc:spChg chg="mod">
          <ac:chgData name="Phil Beecher" userId="8e59e9d451c39ba5" providerId="LiveId" clId="{AD61D39E-708A-43F6-A35C-B905BF5B7EB3}" dt="2024-10-24T04:54:31.535" v="24" actId="20577"/>
          <ac:spMkLst>
            <pc:docMk/>
            <pc:sldMasterMk cId="0" sldId="2147483648"/>
            <ac:spMk id="13" creationId="{3CB784B2-5860-4B3C-BF6D-C8234231458E}"/>
          </ac:spMkLst>
        </pc:spChg>
        <pc:spChg chg="mod">
          <ac:chgData name="Phil Beecher" userId="8e59e9d451c39ba5" providerId="LiveId" clId="{AD61D39E-708A-43F6-A35C-B905BF5B7EB3}" dt="2024-10-24T04:54:36.986" v="28" actId="20577"/>
          <ac:spMkLst>
            <pc:docMk/>
            <pc:sldMasterMk cId="0" sldId="2147483648"/>
            <ac:spMk id="1031" creationId="{00000000-0000-0000-0000-000000000000}"/>
          </ac:spMkLst>
        </pc:spChg>
      </pc:sldMasterChg>
    </pc:docChg>
  </pc:docChgLst>
  <pc:docChgLst>
    <pc:chgData name="Phil Beecher" userId="8e59e9d451c39ba5" providerId="LiveId" clId="{07DB3604-C597-49C7-B910-A672710912DA}"/>
    <pc:docChg chg="undo custSel addSld delSld modSld sldOrd modMainMaster modSection">
      <pc:chgData name="Phil Beecher" userId="8e59e9d451c39ba5" providerId="LiveId" clId="{07DB3604-C597-49C7-B910-A672710912DA}" dt="2024-09-26T10:58:33.203" v="387" actId="47"/>
      <pc:docMkLst>
        <pc:docMk/>
      </pc:docMkLst>
      <pc:sldChg chg="modSp mod">
        <pc:chgData name="Phil Beecher" userId="8e59e9d451c39ba5" providerId="LiveId" clId="{07DB3604-C597-49C7-B910-A672710912DA}" dt="2024-09-26T10:55:26.086" v="357" actId="1036"/>
        <pc:sldMkLst>
          <pc:docMk/>
          <pc:sldMk cId="0" sldId="259"/>
        </pc:sldMkLst>
        <pc:spChg chg="mod">
          <ac:chgData name="Phil Beecher" userId="8e59e9d451c39ba5" providerId="LiveId" clId="{07DB3604-C597-49C7-B910-A672710912DA}" dt="2024-09-26T10:55:26.086" v="357" actId="1036"/>
          <ac:spMkLst>
            <pc:docMk/>
            <pc:sldMk cId="0" sldId="259"/>
            <ac:spMk id="6" creationId="{F59EBCD5-D7B1-4150-8007-2DEC53B2A40A}"/>
          </ac:spMkLst>
        </pc:spChg>
        <pc:spChg chg="mod">
          <ac:chgData name="Phil Beecher" userId="8e59e9d451c39ba5" providerId="LiveId" clId="{07DB3604-C597-49C7-B910-A672710912DA}" dt="2024-09-26T10:55:26.086" v="357" actId="1036"/>
          <ac:spMkLst>
            <pc:docMk/>
            <pc:sldMk cId="0" sldId="259"/>
            <ac:spMk id="15362" creationId="{00000000-0000-0000-0000-000000000000}"/>
          </ac:spMkLst>
        </pc:spChg>
        <pc:spChg chg="mod">
          <ac:chgData name="Phil Beecher" userId="8e59e9d451c39ba5" providerId="LiveId" clId="{07DB3604-C597-49C7-B910-A672710912DA}" dt="2024-09-26T10:43:56.700" v="354" actId="20577"/>
          <ac:spMkLst>
            <pc:docMk/>
            <pc:sldMk cId="0" sldId="259"/>
            <ac:spMk id="27651" creationId="{00000000-0000-0000-0000-000000000000}"/>
          </ac:spMkLst>
        </pc:spChg>
      </pc:sldChg>
      <pc:sldChg chg="addSp delSp modSp mod">
        <pc:chgData name="Phil Beecher" userId="8e59e9d451c39ba5" providerId="LiveId" clId="{07DB3604-C597-49C7-B910-A672710912DA}" dt="2024-09-26T10:56:53.796" v="374"/>
        <pc:sldMkLst>
          <pc:docMk/>
          <pc:sldMk cId="2328046606" sldId="264"/>
        </pc:sldMkLst>
        <pc:spChg chg="add mod">
          <ac:chgData name="Phil Beecher" userId="8e59e9d451c39ba5" providerId="LiveId" clId="{07DB3604-C597-49C7-B910-A672710912DA}" dt="2024-09-26T10:56:53.796" v="374"/>
          <ac:spMkLst>
            <pc:docMk/>
            <pc:sldMk cId="2328046606" sldId="264"/>
            <ac:spMk id="2" creationId="{F5B1FBB3-E8B0-89B5-C357-CFC4AB6021A2}"/>
          </ac:spMkLst>
        </pc:spChg>
        <pc:spChg chg="add mod">
          <ac:chgData name="Phil Beecher" userId="8e59e9d451c39ba5" providerId="LiveId" clId="{07DB3604-C597-49C7-B910-A672710912DA}" dt="2024-09-26T10:56:53.796" v="374"/>
          <ac:spMkLst>
            <pc:docMk/>
            <pc:sldMk cId="2328046606" sldId="264"/>
            <ac:spMk id="3" creationId="{7BCA4D8C-6076-7DAF-63D6-F133F648357A}"/>
          </ac:spMkLst>
        </pc:spChg>
        <pc:spChg chg="del">
          <ac:chgData name="Phil Beecher" userId="8e59e9d451c39ba5" providerId="LiveId" clId="{07DB3604-C597-49C7-B910-A672710912DA}" dt="2024-09-26T10:56:48.404" v="372" actId="478"/>
          <ac:spMkLst>
            <pc:docMk/>
            <pc:sldMk cId="2328046606" sldId="264"/>
            <ac:spMk id="5" creationId="{00000000-0000-0000-0000-000000000000}"/>
          </ac:spMkLst>
        </pc:spChg>
        <pc:spChg chg="del">
          <ac:chgData name="Phil Beecher" userId="8e59e9d451c39ba5" providerId="LiveId" clId="{07DB3604-C597-49C7-B910-A672710912DA}" dt="2024-09-26T10:56:52.267" v="373" actId="478"/>
          <ac:spMkLst>
            <pc:docMk/>
            <pc:sldMk cId="2328046606" sldId="264"/>
            <ac:spMk id="6" creationId="{00000000-0000-0000-0000-000000000000}"/>
          </ac:spMkLst>
        </pc:spChg>
        <pc:spChg chg="mod">
          <ac:chgData name="Phil Beecher" userId="8e59e9d451c39ba5" providerId="LiveId" clId="{07DB3604-C597-49C7-B910-A672710912DA}" dt="2024-09-26T10:47:15.975" v="355" actId="2711"/>
          <ac:spMkLst>
            <pc:docMk/>
            <pc:sldMk cId="2328046606" sldId="264"/>
            <ac:spMk id="4098" creationId="{00000000-0000-0000-0000-000000000000}"/>
          </ac:spMkLst>
        </pc:spChg>
        <pc:spChg chg="mod">
          <ac:chgData name="Phil Beecher" userId="8e59e9d451c39ba5" providerId="LiveId" clId="{07DB3604-C597-49C7-B910-A672710912DA}" dt="2024-09-26T10:32:23.534" v="198" actId="6549"/>
          <ac:spMkLst>
            <pc:docMk/>
            <pc:sldMk cId="2328046606" sldId="264"/>
            <ac:spMk id="4099" creationId="{00000000-0000-0000-0000-000000000000}"/>
          </ac:spMkLst>
        </pc:spChg>
      </pc:sldChg>
      <pc:sldChg chg="del">
        <pc:chgData name="Phil Beecher" userId="8e59e9d451c39ba5" providerId="LiveId" clId="{07DB3604-C597-49C7-B910-A672710912DA}" dt="2024-09-26T10:28:29.962" v="120" actId="47"/>
        <pc:sldMkLst>
          <pc:docMk/>
          <pc:sldMk cId="0" sldId="369"/>
        </pc:sldMkLst>
      </pc:sldChg>
      <pc:sldChg chg="addSp modSp mod">
        <pc:chgData name="Phil Beecher" userId="8e59e9d451c39ba5" providerId="LiveId" clId="{07DB3604-C597-49C7-B910-A672710912DA}" dt="2024-09-26T10:55:59.592" v="362"/>
        <pc:sldMkLst>
          <pc:docMk/>
          <pc:sldMk cId="0" sldId="370"/>
        </pc:sldMkLst>
        <pc:spChg chg="mod">
          <ac:chgData name="Phil Beecher" userId="8e59e9d451c39ba5" providerId="LiveId" clId="{07DB3604-C597-49C7-B910-A672710912DA}" dt="2024-09-26T10:37:43.095" v="315" actId="113"/>
          <ac:spMkLst>
            <pc:docMk/>
            <pc:sldMk cId="0" sldId="370"/>
            <ac:spMk id="2" creationId="{34E95DEB-B75C-6F5D-5265-7E6652E5A222}"/>
          </ac:spMkLst>
        </pc:spChg>
        <pc:spChg chg="add mod">
          <ac:chgData name="Phil Beecher" userId="8e59e9d451c39ba5" providerId="LiveId" clId="{07DB3604-C597-49C7-B910-A672710912DA}" dt="2024-09-26T10:55:59.592" v="362"/>
          <ac:spMkLst>
            <pc:docMk/>
            <pc:sldMk cId="0" sldId="370"/>
            <ac:spMk id="3" creationId="{DD32E0C8-572E-58F5-A094-601B99A138F4}"/>
          </ac:spMkLst>
        </pc:spChg>
        <pc:spChg chg="add mod">
          <ac:chgData name="Phil Beecher" userId="8e59e9d451c39ba5" providerId="LiveId" clId="{07DB3604-C597-49C7-B910-A672710912DA}" dt="2024-09-26T10:55:59.592" v="362"/>
          <ac:spMkLst>
            <pc:docMk/>
            <pc:sldMk cId="0" sldId="370"/>
            <ac:spMk id="4" creationId="{C1345DC1-518F-3474-60DE-5C66983C2C51}"/>
          </ac:spMkLst>
        </pc:spChg>
        <pc:spChg chg="mod">
          <ac:chgData name="Phil Beecher" userId="8e59e9d451c39ba5" providerId="LiveId" clId="{07DB3604-C597-49C7-B910-A672710912DA}" dt="2024-09-26T10:25:22.741" v="99" actId="6549"/>
          <ac:spMkLst>
            <pc:docMk/>
            <pc:sldMk cId="0" sldId="370"/>
            <ac:spMk id="5" creationId="{251066F5-F449-A110-08AD-8469EA45F4AA}"/>
          </ac:spMkLst>
        </pc:spChg>
      </pc:sldChg>
      <pc:sldChg chg="addSp modSp">
        <pc:chgData name="Phil Beecher" userId="8e59e9d451c39ba5" providerId="LiveId" clId="{07DB3604-C597-49C7-B910-A672710912DA}" dt="2024-09-26T10:56:02.895" v="363"/>
        <pc:sldMkLst>
          <pc:docMk/>
          <pc:sldMk cId="0" sldId="371"/>
        </pc:sldMkLst>
        <pc:spChg chg="add mod">
          <ac:chgData name="Phil Beecher" userId="8e59e9d451c39ba5" providerId="LiveId" clId="{07DB3604-C597-49C7-B910-A672710912DA}" dt="2024-09-26T10:56:02.895" v="363"/>
          <ac:spMkLst>
            <pc:docMk/>
            <pc:sldMk cId="0" sldId="371"/>
            <ac:spMk id="3" creationId="{38DF67D5-71D5-06A5-44B1-D69754B78DCF}"/>
          </ac:spMkLst>
        </pc:spChg>
        <pc:spChg chg="add mod">
          <ac:chgData name="Phil Beecher" userId="8e59e9d451c39ba5" providerId="LiveId" clId="{07DB3604-C597-49C7-B910-A672710912DA}" dt="2024-09-26T10:56:02.895" v="363"/>
          <ac:spMkLst>
            <pc:docMk/>
            <pc:sldMk cId="0" sldId="371"/>
            <ac:spMk id="4" creationId="{EBE42E24-99E1-645D-9B82-275C302BE591}"/>
          </ac:spMkLst>
        </pc:spChg>
      </pc:sldChg>
      <pc:sldChg chg="addSp modSp">
        <pc:chgData name="Phil Beecher" userId="8e59e9d451c39ba5" providerId="LiveId" clId="{07DB3604-C597-49C7-B910-A672710912DA}" dt="2024-09-26T10:56:18.477" v="368"/>
        <pc:sldMkLst>
          <pc:docMk/>
          <pc:sldMk cId="71060684" sldId="401"/>
        </pc:sldMkLst>
        <pc:spChg chg="add mod">
          <ac:chgData name="Phil Beecher" userId="8e59e9d451c39ba5" providerId="LiveId" clId="{07DB3604-C597-49C7-B910-A672710912DA}" dt="2024-09-26T10:56:18.477" v="368"/>
          <ac:spMkLst>
            <pc:docMk/>
            <pc:sldMk cId="71060684" sldId="401"/>
            <ac:spMk id="5" creationId="{6F1309AE-B544-D239-C68D-888C65C33A4A}"/>
          </ac:spMkLst>
        </pc:spChg>
        <pc:spChg chg="add mod">
          <ac:chgData name="Phil Beecher" userId="8e59e9d451c39ba5" providerId="LiveId" clId="{07DB3604-C597-49C7-B910-A672710912DA}" dt="2024-09-26T10:56:18.477" v="368"/>
          <ac:spMkLst>
            <pc:docMk/>
            <pc:sldMk cId="71060684" sldId="401"/>
            <ac:spMk id="6" creationId="{00BF0698-4CB2-7858-B536-13518E3FBFC6}"/>
          </ac:spMkLst>
        </pc:spChg>
      </pc:sldChg>
      <pc:sldChg chg="addSp modSp mod">
        <pc:chgData name="Phil Beecher" userId="8e59e9d451c39ba5" providerId="LiveId" clId="{07DB3604-C597-49C7-B910-A672710912DA}" dt="2024-09-26T10:56:33.567" v="371"/>
        <pc:sldMkLst>
          <pc:docMk/>
          <pc:sldMk cId="1172289992" sldId="402"/>
        </pc:sldMkLst>
        <pc:spChg chg="add mod">
          <ac:chgData name="Phil Beecher" userId="8e59e9d451c39ba5" providerId="LiveId" clId="{07DB3604-C597-49C7-B910-A672710912DA}" dt="2024-09-26T10:56:29.009" v="370" actId="14100"/>
          <ac:spMkLst>
            <pc:docMk/>
            <pc:sldMk cId="1172289992" sldId="402"/>
            <ac:spMk id="5" creationId="{ECA89B56-76EF-A2DE-64B4-7519C5763CAB}"/>
          </ac:spMkLst>
        </pc:spChg>
        <pc:spChg chg="add mod">
          <ac:chgData name="Phil Beecher" userId="8e59e9d451c39ba5" providerId="LiveId" clId="{07DB3604-C597-49C7-B910-A672710912DA}" dt="2024-09-26T10:56:22.124" v="369"/>
          <ac:spMkLst>
            <pc:docMk/>
            <pc:sldMk cId="1172289992" sldId="402"/>
            <ac:spMk id="6" creationId="{8EA713CA-B0B4-63EB-3E52-716E2C215842}"/>
          </ac:spMkLst>
        </pc:spChg>
        <pc:spChg chg="add mod">
          <ac:chgData name="Phil Beecher" userId="8e59e9d451c39ba5" providerId="LiveId" clId="{07DB3604-C597-49C7-B910-A672710912DA}" dt="2024-09-26T10:56:33.567" v="371"/>
          <ac:spMkLst>
            <pc:docMk/>
            <pc:sldMk cId="1172289992" sldId="402"/>
            <ac:spMk id="7" creationId="{9879F803-F267-4E69-F425-1546C2BFAF14}"/>
          </ac:spMkLst>
        </pc:spChg>
        <pc:spChg chg="add mod">
          <ac:chgData name="Phil Beecher" userId="8e59e9d451c39ba5" providerId="LiveId" clId="{07DB3604-C597-49C7-B910-A672710912DA}" dt="2024-09-26T10:56:33.567" v="371"/>
          <ac:spMkLst>
            <pc:docMk/>
            <pc:sldMk cId="1172289992" sldId="402"/>
            <ac:spMk id="8" creationId="{8C275004-C106-F418-A981-8FF7BB45A820}"/>
          </ac:spMkLst>
        </pc:spChg>
      </pc:sldChg>
      <pc:sldChg chg="modSp mod">
        <pc:chgData name="Phil Beecher" userId="8e59e9d451c39ba5" providerId="LiveId" clId="{07DB3604-C597-49C7-B910-A672710912DA}" dt="2024-09-26T10:43:00.944" v="353" actId="6549"/>
        <pc:sldMkLst>
          <pc:docMk/>
          <pc:sldMk cId="3298499823" sldId="2377"/>
        </pc:sldMkLst>
        <pc:spChg chg="mod">
          <ac:chgData name="Phil Beecher" userId="8e59e9d451c39ba5" providerId="LiveId" clId="{07DB3604-C597-49C7-B910-A672710912DA}" dt="2024-09-26T10:43:00.944" v="353" actId="6549"/>
          <ac:spMkLst>
            <pc:docMk/>
            <pc:sldMk cId="3298499823" sldId="2377"/>
            <ac:spMk id="3" creationId="{00000000-0000-0000-0000-000000000000}"/>
          </ac:spMkLst>
        </pc:spChg>
      </pc:sldChg>
      <pc:sldChg chg="modSp del mod ord">
        <pc:chgData name="Phil Beecher" userId="8e59e9d451c39ba5" providerId="LiveId" clId="{07DB3604-C597-49C7-B910-A672710912DA}" dt="2024-09-26T10:37:24.747" v="314" actId="47"/>
        <pc:sldMkLst>
          <pc:docMk/>
          <pc:sldMk cId="427687117" sldId="2378"/>
        </pc:sldMkLst>
        <pc:spChg chg="mod">
          <ac:chgData name="Phil Beecher" userId="8e59e9d451c39ba5" providerId="LiveId" clId="{07DB3604-C597-49C7-B910-A672710912DA}" dt="2024-09-26T10:26:11.127" v="101" actId="21"/>
          <ac:spMkLst>
            <pc:docMk/>
            <pc:sldMk cId="427687117" sldId="2378"/>
            <ac:spMk id="7" creationId="{748D29DA-DF2B-435A-A805-9E299CB436C1}"/>
          </ac:spMkLst>
        </pc:spChg>
      </pc:sldChg>
      <pc:sldChg chg="addSp modSp">
        <pc:chgData name="Phil Beecher" userId="8e59e9d451c39ba5" providerId="LiveId" clId="{07DB3604-C597-49C7-B910-A672710912DA}" dt="2024-09-26T10:56:08.944" v="365"/>
        <pc:sldMkLst>
          <pc:docMk/>
          <pc:sldMk cId="1575626376" sldId="2422"/>
        </pc:sldMkLst>
        <pc:spChg chg="add mod">
          <ac:chgData name="Phil Beecher" userId="8e59e9d451c39ba5" providerId="LiveId" clId="{07DB3604-C597-49C7-B910-A672710912DA}" dt="2024-09-26T10:56:08.944" v="365"/>
          <ac:spMkLst>
            <pc:docMk/>
            <pc:sldMk cId="1575626376" sldId="2422"/>
            <ac:spMk id="2" creationId="{5B6593A1-C480-FB3B-9586-8F09EDD065FE}"/>
          </ac:spMkLst>
        </pc:spChg>
        <pc:spChg chg="add mod">
          <ac:chgData name="Phil Beecher" userId="8e59e9d451c39ba5" providerId="LiveId" clId="{07DB3604-C597-49C7-B910-A672710912DA}" dt="2024-09-26T10:56:08.944" v="365"/>
          <ac:spMkLst>
            <pc:docMk/>
            <pc:sldMk cId="1575626376" sldId="2422"/>
            <ac:spMk id="3" creationId="{92D84C33-A3AF-BC5B-83F0-68C580BF9901}"/>
          </ac:spMkLst>
        </pc:spChg>
      </pc:sldChg>
      <pc:sldChg chg="addSp modSp">
        <pc:chgData name="Phil Beecher" userId="8e59e9d451c39ba5" providerId="LiveId" clId="{07DB3604-C597-49C7-B910-A672710912DA}" dt="2024-09-26T10:56:12.242" v="366"/>
        <pc:sldMkLst>
          <pc:docMk/>
          <pc:sldMk cId="910309361" sldId="2423"/>
        </pc:sldMkLst>
        <pc:spChg chg="add mod">
          <ac:chgData name="Phil Beecher" userId="8e59e9d451c39ba5" providerId="LiveId" clId="{07DB3604-C597-49C7-B910-A672710912DA}" dt="2024-09-26T10:56:12.242" v="366"/>
          <ac:spMkLst>
            <pc:docMk/>
            <pc:sldMk cId="910309361" sldId="2423"/>
            <ac:spMk id="2" creationId="{E5F5349C-68DE-ED09-C3DD-61E28EA42441}"/>
          </ac:spMkLst>
        </pc:spChg>
        <pc:spChg chg="add mod">
          <ac:chgData name="Phil Beecher" userId="8e59e9d451c39ba5" providerId="LiveId" clId="{07DB3604-C597-49C7-B910-A672710912DA}" dt="2024-09-26T10:56:12.242" v="366"/>
          <ac:spMkLst>
            <pc:docMk/>
            <pc:sldMk cId="910309361" sldId="2423"/>
            <ac:spMk id="3" creationId="{5A1610F5-68B4-CF1B-AB48-0953271D4776}"/>
          </ac:spMkLst>
        </pc:spChg>
      </pc:sldChg>
      <pc:sldChg chg="addSp modSp">
        <pc:chgData name="Phil Beecher" userId="8e59e9d451c39ba5" providerId="LiveId" clId="{07DB3604-C597-49C7-B910-A672710912DA}" dt="2024-09-26T10:56:15.407" v="367"/>
        <pc:sldMkLst>
          <pc:docMk/>
          <pc:sldMk cId="4218585335" sldId="2424"/>
        </pc:sldMkLst>
        <pc:spChg chg="add mod">
          <ac:chgData name="Phil Beecher" userId="8e59e9d451c39ba5" providerId="LiveId" clId="{07DB3604-C597-49C7-B910-A672710912DA}" dt="2024-09-26T10:56:15.407" v="367"/>
          <ac:spMkLst>
            <pc:docMk/>
            <pc:sldMk cId="4218585335" sldId="2424"/>
            <ac:spMk id="2" creationId="{AFC2791D-F9D5-2A12-8246-E0E4CC65613E}"/>
          </ac:spMkLst>
        </pc:spChg>
        <pc:spChg chg="add mod">
          <ac:chgData name="Phil Beecher" userId="8e59e9d451c39ba5" providerId="LiveId" clId="{07DB3604-C597-49C7-B910-A672710912DA}" dt="2024-09-26T10:56:15.407" v="367"/>
          <ac:spMkLst>
            <pc:docMk/>
            <pc:sldMk cId="4218585335" sldId="2424"/>
            <ac:spMk id="4" creationId="{CE96B81D-18AE-8A68-BE39-EFDC25CF67EC}"/>
          </ac:spMkLst>
        </pc:spChg>
      </pc:sldChg>
      <pc:sldChg chg="addSp delSp modSp mod">
        <pc:chgData name="Phil Beecher" userId="8e59e9d451c39ba5" providerId="LiveId" clId="{07DB3604-C597-49C7-B910-A672710912DA}" dt="2024-09-26T10:57:06.627" v="376"/>
        <pc:sldMkLst>
          <pc:docMk/>
          <pc:sldMk cId="1003608405" sldId="2425"/>
        </pc:sldMkLst>
        <pc:spChg chg="del">
          <ac:chgData name="Phil Beecher" userId="8e59e9d451c39ba5" providerId="LiveId" clId="{07DB3604-C597-49C7-B910-A672710912DA}" dt="2024-09-26T10:57:05.368" v="375" actId="478"/>
          <ac:spMkLst>
            <pc:docMk/>
            <pc:sldMk cId="1003608405" sldId="2425"/>
            <ac:spMk id="2" creationId="{2D12B545-F93C-67F0-CA57-EBD1CC91D7F6}"/>
          </ac:spMkLst>
        </pc:spChg>
        <pc:spChg chg="add mod">
          <ac:chgData name="Phil Beecher" userId="8e59e9d451c39ba5" providerId="LiveId" clId="{07DB3604-C597-49C7-B910-A672710912DA}" dt="2024-09-26T10:57:06.627" v="376"/>
          <ac:spMkLst>
            <pc:docMk/>
            <pc:sldMk cId="1003608405" sldId="2425"/>
            <ac:spMk id="3" creationId="{33D89730-8B85-0DE1-0D90-EC599C9215C9}"/>
          </ac:spMkLst>
        </pc:spChg>
        <pc:spChg chg="add mod">
          <ac:chgData name="Phil Beecher" userId="8e59e9d451c39ba5" providerId="LiveId" clId="{07DB3604-C597-49C7-B910-A672710912DA}" dt="2024-09-26T10:57:06.627" v="376"/>
          <ac:spMkLst>
            <pc:docMk/>
            <pc:sldMk cId="1003608405" sldId="2425"/>
            <ac:spMk id="4" creationId="{97A24708-4F0B-30D0-E44C-37C376BA4A3F}"/>
          </ac:spMkLst>
        </pc:spChg>
        <pc:spChg chg="del">
          <ac:chgData name="Phil Beecher" userId="8e59e9d451c39ba5" providerId="LiveId" clId="{07DB3604-C597-49C7-B910-A672710912DA}" dt="2024-09-26T10:57:05.368" v="375" actId="478"/>
          <ac:spMkLst>
            <pc:docMk/>
            <pc:sldMk cId="1003608405" sldId="2425"/>
            <ac:spMk id="6" creationId="{00000000-0000-0000-0000-000000000000}"/>
          </ac:spMkLst>
        </pc:spChg>
        <pc:spChg chg="mod">
          <ac:chgData name="Phil Beecher" userId="8e59e9d451c39ba5" providerId="LiveId" clId="{07DB3604-C597-49C7-B910-A672710912DA}" dt="2024-09-26T10:36:01.450" v="313" actId="20577"/>
          <ac:spMkLst>
            <pc:docMk/>
            <pc:sldMk cId="1003608405" sldId="2425"/>
            <ac:spMk id="4098" creationId="{00000000-0000-0000-0000-000000000000}"/>
          </ac:spMkLst>
        </pc:spChg>
        <pc:spChg chg="mod">
          <ac:chgData name="Phil Beecher" userId="8e59e9d451c39ba5" providerId="LiveId" clId="{07DB3604-C597-49C7-B910-A672710912DA}" dt="2024-09-26T10:35:51.442" v="301" actId="20577"/>
          <ac:spMkLst>
            <pc:docMk/>
            <pc:sldMk cId="1003608405" sldId="2425"/>
            <ac:spMk id="4099" creationId="{00000000-0000-0000-0000-000000000000}"/>
          </ac:spMkLst>
        </pc:spChg>
      </pc:sldChg>
      <pc:sldChg chg="addSp delSp modSp mod">
        <pc:chgData name="Phil Beecher" userId="8e59e9d451c39ba5" providerId="LiveId" clId="{07DB3604-C597-49C7-B910-A672710912DA}" dt="2024-09-26T10:57:46.531" v="385" actId="14100"/>
        <pc:sldMkLst>
          <pc:docMk/>
          <pc:sldMk cId="1896336511" sldId="2426"/>
        </pc:sldMkLst>
        <pc:spChg chg="del">
          <ac:chgData name="Phil Beecher" userId="8e59e9d451c39ba5" providerId="LiveId" clId="{07DB3604-C597-49C7-B910-A672710912DA}" dt="2024-09-26T10:57:12.749" v="377" actId="478"/>
          <ac:spMkLst>
            <pc:docMk/>
            <pc:sldMk cId="1896336511" sldId="2426"/>
            <ac:spMk id="2" creationId="{D200773C-9BCD-4DD6-430B-0B084D3FA5DA}"/>
          </ac:spMkLst>
        </pc:spChg>
        <pc:spChg chg="add mod">
          <ac:chgData name="Phil Beecher" userId="8e59e9d451c39ba5" providerId="LiveId" clId="{07DB3604-C597-49C7-B910-A672710912DA}" dt="2024-09-26T10:57:13.689" v="378"/>
          <ac:spMkLst>
            <pc:docMk/>
            <pc:sldMk cId="1896336511" sldId="2426"/>
            <ac:spMk id="3" creationId="{A53FD068-10E1-EF0E-238F-BC9E577BF82C}"/>
          </ac:spMkLst>
        </pc:spChg>
        <pc:spChg chg="add mod">
          <ac:chgData name="Phil Beecher" userId="8e59e9d451c39ba5" providerId="LiveId" clId="{07DB3604-C597-49C7-B910-A672710912DA}" dt="2024-09-26T10:57:13.689" v="378"/>
          <ac:spMkLst>
            <pc:docMk/>
            <pc:sldMk cId="1896336511" sldId="2426"/>
            <ac:spMk id="4" creationId="{BA38D4B8-2248-14E8-60DA-73237E7D26DA}"/>
          </ac:spMkLst>
        </pc:spChg>
        <pc:spChg chg="del">
          <ac:chgData name="Phil Beecher" userId="8e59e9d451c39ba5" providerId="LiveId" clId="{07DB3604-C597-49C7-B910-A672710912DA}" dt="2024-09-26T10:57:12.749" v="377" actId="478"/>
          <ac:spMkLst>
            <pc:docMk/>
            <pc:sldMk cId="1896336511" sldId="2426"/>
            <ac:spMk id="6" creationId="{00000000-0000-0000-0000-000000000000}"/>
          </ac:spMkLst>
        </pc:spChg>
        <pc:spChg chg="mod">
          <ac:chgData name="Phil Beecher" userId="8e59e9d451c39ba5" providerId="LiveId" clId="{07DB3604-C597-49C7-B910-A672710912DA}" dt="2024-09-26T10:57:32.376" v="382" actId="20577"/>
          <ac:spMkLst>
            <pc:docMk/>
            <pc:sldMk cId="1896336511" sldId="2426"/>
            <ac:spMk id="4098" creationId="{00000000-0000-0000-0000-000000000000}"/>
          </ac:spMkLst>
        </pc:spChg>
        <pc:spChg chg="mod">
          <ac:chgData name="Phil Beecher" userId="8e59e9d451c39ba5" providerId="LiveId" clId="{07DB3604-C597-49C7-B910-A672710912DA}" dt="2024-09-26T10:57:46.531" v="385" actId="14100"/>
          <ac:spMkLst>
            <pc:docMk/>
            <pc:sldMk cId="1896336511" sldId="2426"/>
            <ac:spMk id="4099" creationId="{00000000-0000-0000-0000-000000000000}"/>
          </ac:spMkLst>
        </pc:spChg>
      </pc:sldChg>
      <pc:sldChg chg="ord">
        <pc:chgData name="Phil Beecher" userId="8e59e9d451c39ba5" providerId="LiveId" clId="{07DB3604-C597-49C7-B910-A672710912DA}" dt="2024-09-26T10:33:10.317" v="217"/>
        <pc:sldMkLst>
          <pc:docMk/>
          <pc:sldMk cId="351635755" sldId="2427"/>
        </pc:sldMkLst>
      </pc:sldChg>
      <pc:sldChg chg="addSp modSp add mod">
        <pc:chgData name="Phil Beecher" userId="8e59e9d451c39ba5" providerId="LiveId" clId="{07DB3604-C597-49C7-B910-A672710912DA}" dt="2024-09-26T10:55:47.972" v="361" actId="14100"/>
        <pc:sldMkLst>
          <pc:docMk/>
          <pc:sldMk cId="3512467386" sldId="2428"/>
        </pc:sldMkLst>
        <pc:spChg chg="mod">
          <ac:chgData name="Phil Beecher" userId="8e59e9d451c39ba5" providerId="LiveId" clId="{07DB3604-C597-49C7-B910-A672710912DA}" dt="2024-09-26T10:27:56.793" v="119" actId="113"/>
          <ac:spMkLst>
            <pc:docMk/>
            <pc:sldMk cId="3512467386" sldId="2428"/>
            <ac:spMk id="2" creationId="{E2D785C5-6C3F-BFF4-9BC9-D29E94F9A964}"/>
          </ac:spMkLst>
        </pc:spChg>
        <pc:spChg chg="add mod">
          <ac:chgData name="Phil Beecher" userId="8e59e9d451c39ba5" providerId="LiveId" clId="{07DB3604-C597-49C7-B910-A672710912DA}" dt="2024-09-26T10:55:47.972" v="361" actId="14100"/>
          <ac:spMkLst>
            <pc:docMk/>
            <pc:sldMk cId="3512467386" sldId="2428"/>
            <ac:spMk id="3" creationId="{F088C274-A72F-2193-273D-624255964608}"/>
          </ac:spMkLst>
        </pc:spChg>
        <pc:spChg chg="add mod">
          <ac:chgData name="Phil Beecher" userId="8e59e9d451c39ba5" providerId="LiveId" clId="{07DB3604-C597-49C7-B910-A672710912DA}" dt="2024-09-26T10:55:47.972" v="361" actId="14100"/>
          <ac:spMkLst>
            <pc:docMk/>
            <pc:sldMk cId="3512467386" sldId="2428"/>
            <ac:spMk id="4" creationId="{44CCF739-F039-7E37-9844-C8AB6CBB939B}"/>
          </ac:spMkLst>
        </pc:spChg>
        <pc:spChg chg="mod">
          <ac:chgData name="Phil Beecher" userId="8e59e9d451c39ba5" providerId="LiveId" clId="{07DB3604-C597-49C7-B910-A672710912DA}" dt="2024-09-26T10:27:51.927" v="118" actId="113"/>
          <ac:spMkLst>
            <pc:docMk/>
            <pc:sldMk cId="3512467386" sldId="2428"/>
            <ac:spMk id="5" creationId="{79A374CF-77FE-A382-93D7-8C2C939FDA8C}"/>
          </ac:spMkLst>
        </pc:spChg>
      </pc:sldChg>
      <pc:sldChg chg="addSp modSp new mod">
        <pc:chgData name="Phil Beecher" userId="8e59e9d451c39ba5" providerId="LiveId" clId="{07DB3604-C597-49C7-B910-A672710912DA}" dt="2024-09-26T10:56:05.989" v="364"/>
        <pc:sldMkLst>
          <pc:docMk/>
          <pc:sldMk cId="606308319" sldId="2429"/>
        </pc:sldMkLst>
        <pc:spChg chg="mod">
          <ac:chgData name="Phil Beecher" userId="8e59e9d451c39ba5" providerId="LiveId" clId="{07DB3604-C597-49C7-B910-A672710912DA}" dt="2024-09-26T10:40:17.529" v="319"/>
          <ac:spMkLst>
            <pc:docMk/>
            <pc:sldMk cId="606308319" sldId="2429"/>
            <ac:spMk id="2" creationId="{8A585E58-CDC8-DED0-576B-F1408F1A9D05}"/>
          </ac:spMkLst>
        </pc:spChg>
        <pc:spChg chg="mod">
          <ac:chgData name="Phil Beecher" userId="8e59e9d451c39ba5" providerId="LiveId" clId="{07DB3604-C597-49C7-B910-A672710912DA}" dt="2024-09-26T10:41:53.299" v="339" actId="20577"/>
          <ac:spMkLst>
            <pc:docMk/>
            <pc:sldMk cId="606308319" sldId="2429"/>
            <ac:spMk id="3" creationId="{9C6095E2-1937-423B-0E20-EE9272AF55F2}"/>
          </ac:spMkLst>
        </pc:spChg>
        <pc:spChg chg="add mod">
          <ac:chgData name="Phil Beecher" userId="8e59e9d451c39ba5" providerId="LiveId" clId="{07DB3604-C597-49C7-B910-A672710912DA}" dt="2024-09-26T10:56:05.989" v="364"/>
          <ac:spMkLst>
            <pc:docMk/>
            <pc:sldMk cId="606308319" sldId="2429"/>
            <ac:spMk id="4" creationId="{B2D7539D-EBB9-B96C-217C-BD9545028817}"/>
          </ac:spMkLst>
        </pc:spChg>
        <pc:spChg chg="add mod">
          <ac:chgData name="Phil Beecher" userId="8e59e9d451c39ba5" providerId="LiveId" clId="{07DB3604-C597-49C7-B910-A672710912DA}" dt="2024-09-26T10:56:05.989" v="364"/>
          <ac:spMkLst>
            <pc:docMk/>
            <pc:sldMk cId="606308319" sldId="2429"/>
            <ac:spMk id="5" creationId="{39E63E77-AF08-7E3D-B1D3-B336E8C29181}"/>
          </ac:spMkLst>
        </pc:spChg>
      </pc:sldChg>
      <pc:sldChg chg="add del">
        <pc:chgData name="Phil Beecher" userId="8e59e9d451c39ba5" providerId="LiveId" clId="{07DB3604-C597-49C7-B910-A672710912DA}" dt="2024-09-26T10:58:33.203" v="387" actId="47"/>
        <pc:sldMkLst>
          <pc:docMk/>
          <pc:sldMk cId="3858270928" sldId="2430"/>
        </pc:sldMkLst>
      </pc:sldChg>
      <pc:sldMasterChg chg="modSp mod">
        <pc:chgData name="Phil Beecher" userId="8e59e9d451c39ba5" providerId="LiveId" clId="{07DB3604-C597-49C7-B910-A672710912DA}" dt="2024-09-26T10:20:00.257" v="14" actId="20577"/>
        <pc:sldMasterMkLst>
          <pc:docMk/>
          <pc:sldMasterMk cId="0" sldId="2147483648"/>
        </pc:sldMasterMkLst>
        <pc:spChg chg="mod">
          <ac:chgData name="Phil Beecher" userId="8e59e9d451c39ba5" providerId="LiveId" clId="{07DB3604-C597-49C7-B910-A672710912DA}" dt="2024-09-26T10:20:00.257" v="14" actId="20577"/>
          <ac:spMkLst>
            <pc:docMk/>
            <pc:sldMasterMk cId="0" sldId="2147483648"/>
            <ac:spMk id="13" creationId="{3CB784B2-5860-4B3C-BF6D-C8234231458E}"/>
          </ac:spMkLst>
        </pc:spChg>
        <pc:spChg chg="mod">
          <ac:chgData name="Phil Beecher" userId="8e59e9d451c39ba5" providerId="LiveId" clId="{07DB3604-C597-49C7-B910-A672710912DA}" dt="2024-09-26T10:19:51.878" v="5"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17</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8659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18</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18794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802.15-24-0564-00-04ad</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October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listserv.ieee.org/cgi-bin/wa?LOGON" TargetMode="External"/><Relationship Id="rId2" Type="http://schemas.openxmlformats.org/officeDocument/2006/relationships/hyperlink" Target="mailto:stds-802-15-4ad@listserv.ieee.org" TargetMode="External"/><Relationship Id="rId1" Type="http://schemas.openxmlformats.org/officeDocument/2006/relationships/slideLayout" Target="../slideLayouts/slideLayout2.xml"/><Relationship Id="rId4" Type="http://schemas.openxmlformats.org/officeDocument/2006/relationships/hyperlink" Target="https://listserv.ieee.org/cgi-bin/wa?SUBED1=STDS-802-15-4ad"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Conference call slides for 24 October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24 October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
        <p:nvSpPr>
          <p:cNvPr id="2" name="Slide Number Placeholder 3">
            <a:extLst>
              <a:ext uri="{FF2B5EF4-FFF2-40B4-BE49-F238E27FC236}">
                <a16:creationId xmlns:a16="http://schemas.microsoft.com/office/drawing/2014/main" id="{AFC2791D-F9D5-2A12-8246-E0E4CC65613E}"/>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10</a:t>
            </a:fld>
            <a:endParaRPr lang="en-US" dirty="0"/>
          </a:p>
        </p:txBody>
      </p:sp>
      <p:sp>
        <p:nvSpPr>
          <p:cNvPr id="4" name="Footer Placeholder 2">
            <a:extLst>
              <a:ext uri="{FF2B5EF4-FFF2-40B4-BE49-F238E27FC236}">
                <a16:creationId xmlns:a16="http://schemas.microsoft.com/office/drawing/2014/main" id="{CE96B81D-18AE-8A68-BE39-EFDC25CF67EC}"/>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11</a:t>
            </a:fld>
            <a:endParaRPr lang="en-US" altLang="en-US">
              <a:solidFill>
                <a:prstClr val="black"/>
              </a:solidFill>
              <a:latin typeface="Montserrat" charset="0"/>
            </a:endParaRPr>
          </a:p>
        </p:txBody>
      </p:sp>
      <p:sp>
        <p:nvSpPr>
          <p:cNvPr id="5" name="Slide Number Placeholder 3">
            <a:extLst>
              <a:ext uri="{FF2B5EF4-FFF2-40B4-BE49-F238E27FC236}">
                <a16:creationId xmlns:a16="http://schemas.microsoft.com/office/drawing/2014/main" id="{6F1309AE-B544-D239-C68D-888C65C33A4A}"/>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11</a:t>
            </a:fld>
            <a:endParaRPr lang="en-US" dirty="0"/>
          </a:p>
        </p:txBody>
      </p:sp>
      <p:sp>
        <p:nvSpPr>
          <p:cNvPr id="6" name="Footer Placeholder 2">
            <a:extLst>
              <a:ext uri="{FF2B5EF4-FFF2-40B4-BE49-F238E27FC236}">
                <a16:creationId xmlns:a16="http://schemas.microsoft.com/office/drawing/2014/main" id="{00BF0698-4CB2-7858-B536-13518E3FBFC6}"/>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12</a:t>
            </a:fld>
            <a:endParaRPr lang="en-US" altLang="en-US">
              <a:solidFill>
                <a:prstClr val="black"/>
              </a:solidFill>
              <a:latin typeface="Montserrat" charset="0"/>
            </a:endParaRPr>
          </a:p>
        </p:txBody>
      </p:sp>
      <p:sp>
        <p:nvSpPr>
          <p:cNvPr id="5" name="Slide Number Placeholder 3">
            <a:extLst>
              <a:ext uri="{FF2B5EF4-FFF2-40B4-BE49-F238E27FC236}">
                <a16:creationId xmlns:a16="http://schemas.microsoft.com/office/drawing/2014/main" id="{ECA89B56-76EF-A2DE-64B4-7519C5763CAB}"/>
              </a:ext>
            </a:extLst>
          </p:cNvPr>
          <p:cNvSpPr txBox="1">
            <a:spLocks/>
          </p:cNvSpPr>
          <p:nvPr/>
        </p:nvSpPr>
        <p:spPr>
          <a:xfrm>
            <a:off x="5531790" y="6400800"/>
            <a:ext cx="831418"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12</a:t>
            </a:fld>
            <a:endParaRPr lang="en-US" dirty="0"/>
          </a:p>
        </p:txBody>
      </p:sp>
      <p:sp>
        <p:nvSpPr>
          <p:cNvPr id="6" name="Footer Placeholder 2">
            <a:extLst>
              <a:ext uri="{FF2B5EF4-FFF2-40B4-BE49-F238E27FC236}">
                <a16:creationId xmlns:a16="http://schemas.microsoft.com/office/drawing/2014/main" id="{8EA713CA-B0B4-63EB-3E52-716E2C215842}"/>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Gary Stuebing (Cisco Systems) (from Nov 2024) </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14</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914400" y="1371600"/>
            <a:ext cx="10439400" cy="4648200"/>
          </a:xfrm>
          <a:ln/>
        </p:spPr>
        <p:txBody>
          <a:bodyPr/>
          <a:lstStyle/>
          <a:p>
            <a:pPr marL="514350" indent="-514350">
              <a:buFont typeface="+mj-lt"/>
              <a:buAutoNum type="arabicPeriod"/>
            </a:pPr>
            <a:r>
              <a:rPr lang="en-US" altLang="de-DE" sz="2000" dirty="0"/>
              <a:t>Policies and guidelines</a:t>
            </a:r>
          </a:p>
          <a:p>
            <a:pPr marL="514350" indent="-514350">
              <a:buFont typeface="+mj-lt"/>
              <a:buAutoNum type="arabicPeriod"/>
            </a:pPr>
            <a:r>
              <a:rPr lang="en-US" altLang="de-DE" sz="2000" dirty="0"/>
              <a:t>Call for Patents</a:t>
            </a:r>
          </a:p>
          <a:p>
            <a:pPr marL="514350" indent="-514350">
              <a:buFont typeface="+mj-lt"/>
              <a:buAutoNum type="arabicPeriod"/>
            </a:pPr>
            <a:r>
              <a:rPr lang="en-US" altLang="de-DE" sz="2000" dirty="0"/>
              <a:t>Approval of the agenda</a:t>
            </a:r>
          </a:p>
          <a:p>
            <a:pPr marL="514350" indent="-514350">
              <a:buFont typeface="+mj-lt"/>
              <a:buAutoNum type="arabicPeriod"/>
            </a:pPr>
            <a:r>
              <a:rPr lang="en-US" altLang="de-DE" sz="2000" dirty="0"/>
              <a:t>Presentations:</a:t>
            </a:r>
          </a:p>
          <a:p>
            <a:pPr marL="685800" lvl="1"/>
            <a:r>
              <a:rPr lang="en-US" altLang="de-DE" sz="1600" dirty="0"/>
              <a:t>Joerg Robert</a:t>
            </a:r>
          </a:p>
          <a:p>
            <a:pPr marL="685800" lvl="1"/>
            <a:r>
              <a:rPr lang="en-US" altLang="de-DE" sz="1600" dirty="0"/>
              <a:t>Fabrice Portier</a:t>
            </a:r>
          </a:p>
          <a:p>
            <a:pPr marL="685800" lvl="1"/>
            <a:r>
              <a:rPr lang="en-US" altLang="de-DE" sz="1600" dirty="0"/>
              <a:t>Others?</a:t>
            </a:r>
          </a:p>
          <a:p>
            <a:pPr marL="514350" indent="-514350">
              <a:buFont typeface="+mj-lt"/>
              <a:buAutoNum type="arabicPeriod"/>
            </a:pPr>
            <a:r>
              <a:rPr lang="en-US" altLang="de-DE" sz="2000" dirty="0"/>
              <a:t>Email reflector available</a:t>
            </a:r>
          </a:p>
          <a:p>
            <a:pPr marL="514350" indent="-514350">
              <a:buFont typeface="+mj-lt"/>
              <a:buAutoNum type="arabicPeriod"/>
            </a:pPr>
            <a:r>
              <a:rPr lang="en-US" altLang="de-DE" sz="2000" dirty="0"/>
              <a:t>Any Other Business</a:t>
            </a:r>
          </a:p>
          <a:p>
            <a:pPr marL="514350" indent="-514350">
              <a:buFont typeface="+mj-lt"/>
              <a:buAutoNum type="arabicPeriod"/>
            </a:pPr>
            <a:r>
              <a:rPr lang="en-US" altLang="de-DE" sz="2000" dirty="0"/>
              <a:t>Adjourn</a:t>
            </a:r>
          </a:p>
          <a:p>
            <a:pPr marL="514350" indent="-514350">
              <a:buFont typeface="+mj-lt"/>
              <a:buAutoNum type="arabicPeriod"/>
            </a:pPr>
            <a:endParaRPr lang="en-US" altLang="de-DE" sz="1600" dirty="0"/>
          </a:p>
          <a:p>
            <a:pPr marL="514350" indent="-514350">
              <a:buFont typeface="+mj-lt"/>
              <a:buAutoNum type="arabicPeriod"/>
            </a:pPr>
            <a:endParaRPr lang="en-US" altLang="de-DE" sz="2000" dirty="0"/>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err="1">
                <a:latin typeface="Calibri" panose="020F0502020204030204" pitchFamily="34" charset="0"/>
                <a:ea typeface="Calibri" panose="020F0502020204030204" pitchFamily="34" charset="0"/>
                <a:cs typeface="Calibri" panose="020F0502020204030204" pitchFamily="34" charset="0"/>
              </a:rPr>
              <a:t>Draft</a:t>
            </a:r>
            <a:r>
              <a:rPr lang="de-DE" altLang="de-DE" sz="3200" dirty="0">
                <a:latin typeface="Calibri" panose="020F0502020204030204" pitchFamily="34" charset="0"/>
                <a:ea typeface="Calibri" panose="020F0502020204030204" pitchFamily="34" charset="0"/>
                <a:cs typeface="Calibri" panose="020F0502020204030204" pitchFamily="34" charset="0"/>
              </a:rPr>
              <a:t> Agenda</a:t>
            </a:r>
          </a:p>
        </p:txBody>
      </p:sp>
      <p:sp>
        <p:nvSpPr>
          <p:cNvPr id="2" name="Slide Number Placeholder 3">
            <a:extLst>
              <a:ext uri="{FF2B5EF4-FFF2-40B4-BE49-F238E27FC236}">
                <a16:creationId xmlns:a16="http://schemas.microsoft.com/office/drawing/2014/main" id="{F5B1FBB3-E8B0-89B5-C357-CFC4AB6021A2}"/>
              </a:ext>
            </a:extLst>
          </p:cNvPr>
          <p:cNvSpPr txBox="1">
            <a:spLocks/>
          </p:cNvSpPr>
          <p:nvPr/>
        </p:nvSpPr>
        <p:spPr>
          <a:xfrm>
            <a:off x="5531790" y="6400800"/>
            <a:ext cx="831418"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15</a:t>
            </a:fld>
            <a:endParaRPr lang="en-US" dirty="0"/>
          </a:p>
        </p:txBody>
      </p:sp>
      <p:sp>
        <p:nvSpPr>
          <p:cNvPr id="3" name="Footer Placeholder 2">
            <a:extLst>
              <a:ext uri="{FF2B5EF4-FFF2-40B4-BE49-F238E27FC236}">
                <a16:creationId xmlns:a16="http://schemas.microsoft.com/office/drawing/2014/main" id="{7BCA4D8C-6076-7DAF-63D6-F133F648357A}"/>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2328046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BD50D-DF68-ED75-4F12-E53656D2CF4F}"/>
              </a:ext>
            </a:extLst>
          </p:cNvPr>
          <p:cNvSpPr>
            <a:spLocks noGrp="1"/>
          </p:cNvSpPr>
          <p:nvPr>
            <p:ph type="title"/>
          </p:nvPr>
        </p:nvSpPr>
        <p:spPr>
          <a:xfrm>
            <a:off x="914400" y="685800"/>
            <a:ext cx="10363200" cy="685800"/>
          </a:xfrm>
        </p:spPr>
        <p:txBody>
          <a:bodyPr/>
          <a:lstStyle/>
          <a:p>
            <a:pPr marL="0" indent="0">
              <a:buNone/>
            </a:pPr>
            <a:r>
              <a:rPr lang="en-GB" sz="2400" dirty="0"/>
              <a:t>IEEE 802.15 "802.15.4ad" SUN PHY Amendment for 15.4 Task Group (TG 4ad) Mailing List</a:t>
            </a:r>
          </a:p>
        </p:txBody>
      </p:sp>
      <p:sp>
        <p:nvSpPr>
          <p:cNvPr id="3" name="Content Placeholder 2">
            <a:extLst>
              <a:ext uri="{FF2B5EF4-FFF2-40B4-BE49-F238E27FC236}">
                <a16:creationId xmlns:a16="http://schemas.microsoft.com/office/drawing/2014/main" id="{44F66056-545A-E3AE-B3AA-C5E38FB9A4BD}"/>
              </a:ext>
            </a:extLst>
          </p:cNvPr>
          <p:cNvSpPr>
            <a:spLocks noGrp="1"/>
          </p:cNvSpPr>
          <p:nvPr>
            <p:ph idx="1"/>
          </p:nvPr>
        </p:nvSpPr>
        <p:spPr>
          <a:xfrm>
            <a:off x="914400" y="1524000"/>
            <a:ext cx="10363200" cy="4572000"/>
          </a:xfrm>
        </p:spPr>
        <p:txBody>
          <a:bodyPr/>
          <a:lstStyle/>
          <a:p>
            <a:pPr marL="0" indent="0">
              <a:buNone/>
            </a:pPr>
            <a:r>
              <a:rPr lang="en-GB" sz="1600" dirty="0"/>
              <a:t>This reflector is for the Task Group's official business. Technical discussions and questions, comments on presentations and documents, meeting announcements, etc., are welcome. </a:t>
            </a:r>
          </a:p>
          <a:p>
            <a:pPr marL="0" indent="0">
              <a:buNone/>
            </a:pPr>
            <a:r>
              <a:rPr lang="en-GB" sz="1600" dirty="0"/>
              <a:t>Post your message to </a:t>
            </a:r>
            <a:r>
              <a:rPr lang="en-GB" sz="1600" dirty="0">
                <a:solidFill>
                  <a:schemeClr val="accent6"/>
                </a:solidFill>
                <a:hlinkClick r:id="rId2">
                  <a:extLst>
                    <a:ext uri="{A12FA001-AC4F-418D-AE19-62706E023703}">
                      <ahyp:hlinkClr xmlns:ahyp="http://schemas.microsoft.com/office/drawing/2018/hyperlinkcolor" val="tx"/>
                    </a:ext>
                  </a:extLst>
                </a:hlinkClick>
              </a:rPr>
              <a:t>mailto:stds-802-15-4ad@listserv.ieee.org</a:t>
            </a:r>
            <a:r>
              <a:rPr lang="en-GB" sz="1600" dirty="0">
                <a:solidFill>
                  <a:schemeClr val="accent6"/>
                </a:solidFill>
              </a:rPr>
              <a:t> </a:t>
            </a:r>
            <a:r>
              <a:rPr lang="en-GB" sz="1600" dirty="0"/>
              <a:t>. Please be aware that posted material is not considered confidential, and do not assume it will be treated as such by the recipients.</a:t>
            </a:r>
          </a:p>
          <a:p>
            <a:pPr marL="0" indent="0" algn="ctr">
              <a:spcBef>
                <a:spcPts val="0"/>
              </a:spcBef>
              <a:buNone/>
            </a:pPr>
            <a:endParaRPr lang="en-GB" sz="1600" b="1" dirty="0"/>
          </a:p>
          <a:p>
            <a:pPr marL="0" indent="0" algn="ctr">
              <a:spcBef>
                <a:spcPts val="0"/>
              </a:spcBef>
              <a:buNone/>
            </a:pPr>
            <a:r>
              <a:rPr lang="en-GB" sz="1600" b="1" dirty="0"/>
              <a:t>*** Commercial activities are not permitted ***</a:t>
            </a:r>
            <a:r>
              <a:rPr lang="en-GB" sz="1600" dirty="0"/>
              <a:t>.</a:t>
            </a:r>
          </a:p>
          <a:p>
            <a:pPr marL="0" indent="0" algn="ctr">
              <a:spcBef>
                <a:spcPts val="0"/>
              </a:spcBef>
              <a:buNone/>
            </a:pPr>
            <a:endParaRPr lang="en-GB" sz="1600" dirty="0"/>
          </a:p>
          <a:p>
            <a:pPr marL="0" indent="0">
              <a:buNone/>
            </a:pPr>
            <a:r>
              <a:rPr lang="en-GB" sz="1600" dirty="0"/>
              <a:t>To JOIN this email reflector:</a:t>
            </a:r>
          </a:p>
          <a:p>
            <a:pPr marL="400050" lvl="1" indent="0">
              <a:buNone/>
            </a:pPr>
            <a:r>
              <a:rPr lang="en-GB" sz="1400" dirty="0"/>
              <a:t>Login to: </a:t>
            </a:r>
            <a:r>
              <a:rPr lang="en-GB" sz="1400" dirty="0">
                <a:solidFill>
                  <a:schemeClr val="accent6"/>
                </a:solidFill>
                <a:hlinkClick r:id="rId3">
                  <a:extLst>
                    <a:ext uri="{A12FA001-AC4F-418D-AE19-62706E023703}">
                      <ahyp:hlinkClr xmlns:ahyp="http://schemas.microsoft.com/office/drawing/2018/hyperlinkcolor" val="tx"/>
                    </a:ext>
                  </a:extLst>
                </a:hlinkClick>
              </a:rPr>
              <a:t>https://listserv.ieee.org/cgi-bin/wa?LOGON</a:t>
            </a:r>
            <a:r>
              <a:rPr lang="en-GB" sz="1400" dirty="0">
                <a:solidFill>
                  <a:schemeClr val="accent6"/>
                </a:solidFill>
              </a:rPr>
              <a:t> </a:t>
            </a:r>
          </a:p>
          <a:p>
            <a:pPr marL="400050" lvl="1" indent="0">
              <a:buNone/>
            </a:pPr>
            <a:r>
              <a:rPr lang="en-GB" sz="1400" dirty="0"/>
              <a:t>Go to</a:t>
            </a:r>
            <a:r>
              <a:rPr lang="en-GB" sz="1400" dirty="0">
                <a:solidFill>
                  <a:schemeClr val="accent6"/>
                </a:solidFill>
              </a:rPr>
              <a:t>: </a:t>
            </a:r>
            <a:r>
              <a:rPr lang="en-GB" sz="1400" dirty="0">
                <a:solidFill>
                  <a:schemeClr val="accent6"/>
                </a:solidFill>
                <a:hlinkClick r:id="rId4">
                  <a:extLst>
                    <a:ext uri="{A12FA001-AC4F-418D-AE19-62706E023703}">
                      <ahyp:hlinkClr xmlns:ahyp="http://schemas.microsoft.com/office/drawing/2018/hyperlinkcolor" val="tx"/>
                    </a:ext>
                  </a:extLst>
                </a:hlinkClick>
              </a:rPr>
              <a:t>https://listserv.ieee.org/cgi-bin/wa?SUBED1=STDS-802-15-4ad</a:t>
            </a:r>
            <a:r>
              <a:rPr lang="en-GB" sz="1400" dirty="0">
                <a:solidFill>
                  <a:schemeClr val="accent6"/>
                </a:solidFill>
              </a:rPr>
              <a:t> </a:t>
            </a:r>
            <a:r>
              <a:rPr lang="en-GB" sz="1400" dirty="0"/>
              <a:t>, login and your request to be added to the list will be forwarded to the list owner.</a:t>
            </a:r>
          </a:p>
          <a:p>
            <a:pPr marL="0" indent="0">
              <a:buNone/>
            </a:pPr>
            <a:endParaRPr lang="en-GB" sz="1600" dirty="0"/>
          </a:p>
          <a:p>
            <a:pPr marL="0" indent="0">
              <a:buNone/>
            </a:pPr>
            <a:r>
              <a:rPr lang="en-GB" sz="1600" dirty="0"/>
              <a:t>To LEAVE this email reflector choose one of the following methods:</a:t>
            </a:r>
          </a:p>
          <a:p>
            <a:pPr marL="400050" lvl="1" indent="0">
              <a:buNone/>
            </a:pPr>
            <a:r>
              <a:rPr lang="en-GB" sz="1400" dirty="0"/>
              <a:t>Login to: </a:t>
            </a:r>
            <a:r>
              <a:rPr lang="en-GB" sz="1400" dirty="0">
                <a:solidFill>
                  <a:schemeClr val="accent6"/>
                </a:solidFill>
                <a:hlinkClick r:id="rId3">
                  <a:extLst>
                    <a:ext uri="{A12FA001-AC4F-418D-AE19-62706E023703}">
                      <ahyp:hlinkClr xmlns:ahyp="http://schemas.microsoft.com/office/drawing/2018/hyperlinkcolor" val="tx"/>
                    </a:ext>
                  </a:extLst>
                </a:hlinkClick>
              </a:rPr>
              <a:t>https://listserv.ieee.org/cgi-bin/wa?LOGON</a:t>
            </a:r>
            <a:r>
              <a:rPr lang="en-GB" sz="1400" dirty="0">
                <a:solidFill>
                  <a:schemeClr val="accent6"/>
                </a:solidFill>
              </a:rPr>
              <a:t> </a:t>
            </a:r>
          </a:p>
          <a:p>
            <a:pPr marL="400050" lvl="1" indent="0">
              <a:buNone/>
            </a:pPr>
            <a:r>
              <a:rPr lang="en-GB" sz="1400" dirty="0"/>
              <a:t>Go to: </a:t>
            </a:r>
            <a:r>
              <a:rPr lang="en-GB" sz="1400" dirty="0">
                <a:solidFill>
                  <a:schemeClr val="accent6"/>
                </a:solidFill>
                <a:hlinkClick r:id="rId4">
                  <a:extLst>
                    <a:ext uri="{A12FA001-AC4F-418D-AE19-62706E023703}">
                      <ahyp:hlinkClr xmlns:ahyp="http://schemas.microsoft.com/office/drawing/2018/hyperlinkcolor" val="tx"/>
                    </a:ext>
                  </a:extLst>
                </a:hlinkClick>
              </a:rPr>
              <a:t>https://listserv.ieee.org/cgi-bin/wa?SUBED1=STDS-802-15-4ad</a:t>
            </a:r>
            <a:r>
              <a:rPr lang="en-GB" sz="1400" dirty="0">
                <a:solidFill>
                  <a:schemeClr val="accent6"/>
                </a:solidFill>
              </a:rPr>
              <a:t>  </a:t>
            </a:r>
            <a:r>
              <a:rPr lang="en-GB" sz="1400" dirty="0"/>
              <a:t>and press the LEAVE button,</a:t>
            </a:r>
          </a:p>
          <a:p>
            <a:pPr marL="400050" lvl="1" indent="0">
              <a:buNone/>
            </a:pPr>
            <a:r>
              <a:rPr lang="en-GB" sz="1400" dirty="0"/>
              <a:t>or </a:t>
            </a:r>
          </a:p>
          <a:p>
            <a:pPr marL="400050" lvl="1" indent="0">
              <a:buNone/>
            </a:pPr>
            <a:r>
              <a:rPr lang="en-GB" sz="1400" dirty="0"/>
              <a:t>send an email to listserv@listserv.ieee.org with "signoff stds-802-15-4ad" in the body of your message</a:t>
            </a:r>
          </a:p>
        </p:txBody>
      </p:sp>
      <p:sp>
        <p:nvSpPr>
          <p:cNvPr id="4" name="Footer Placeholder 3">
            <a:extLst>
              <a:ext uri="{FF2B5EF4-FFF2-40B4-BE49-F238E27FC236}">
                <a16:creationId xmlns:a16="http://schemas.microsoft.com/office/drawing/2014/main" id="{7940C4BA-537A-CD69-1740-CAE88056E260}"/>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00F97BE3-2192-128F-105B-1725BAA7EFC9}"/>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351635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609600"/>
            <a:ext cx="10363200" cy="462272"/>
          </a:xfrm>
          <a:ln/>
        </p:spPr>
        <p:txBody>
          <a:bodyPr/>
          <a:lstStyle/>
          <a:p>
            <a:r>
              <a:rPr lang="de-DE" altLang="de-DE" sz="2800" dirty="0"/>
              <a:t>Next Meeting</a:t>
            </a:r>
          </a:p>
        </p:txBody>
      </p:sp>
      <p:sp>
        <p:nvSpPr>
          <p:cNvPr id="4099" name="Rectangle 3"/>
          <p:cNvSpPr>
            <a:spLocks noGrp="1" noChangeArrowheads="1"/>
          </p:cNvSpPr>
          <p:nvPr>
            <p:ph type="body" idx="1"/>
          </p:nvPr>
        </p:nvSpPr>
        <p:spPr>
          <a:xfrm>
            <a:off x="457200" y="990600"/>
            <a:ext cx="11430000" cy="5257800"/>
          </a:xfrm>
          <a:ln/>
        </p:spPr>
        <p:txBody>
          <a:bodyPr/>
          <a:lstStyle/>
          <a:p>
            <a:pPr marL="514350" indent="-514350">
              <a:buFont typeface="+mj-lt"/>
              <a:buAutoNum type="arabicPeriod"/>
            </a:pPr>
            <a:endParaRPr lang="en-US" altLang="de-DE" sz="2000" dirty="0"/>
          </a:p>
          <a:p>
            <a:r>
              <a:rPr lang="en-US" altLang="de-DE" sz="2000" dirty="0"/>
              <a:t>Vancouver 9 -14 November 2024</a:t>
            </a:r>
          </a:p>
          <a:p>
            <a:pPr marL="0" indent="0">
              <a:buNone/>
            </a:pPr>
            <a:endParaRPr lang="en-US" altLang="de-DE" sz="2000" dirty="0"/>
          </a:p>
          <a:p>
            <a:pPr marL="0" indent="0">
              <a:buNone/>
            </a:pPr>
            <a:r>
              <a:rPr lang="en-US" altLang="de-DE" sz="2000" dirty="0"/>
              <a:t>Topics:</a:t>
            </a:r>
          </a:p>
          <a:p>
            <a:pPr marL="457200" indent="-457200">
              <a:buFont typeface="+mj-lt"/>
              <a:buAutoNum type="arabicPeriod"/>
            </a:pPr>
            <a:r>
              <a:rPr lang="en-US" altLang="de-DE" sz="2000" dirty="0"/>
              <a:t>Finalize Use cases</a:t>
            </a:r>
          </a:p>
          <a:p>
            <a:pPr marL="457200" indent="-457200">
              <a:buFont typeface="+mj-lt"/>
              <a:buAutoNum type="arabicPeriod"/>
            </a:pPr>
            <a:r>
              <a:rPr lang="en-US" altLang="de-DE" sz="2000" dirty="0"/>
              <a:t>Review PAR</a:t>
            </a:r>
          </a:p>
          <a:p>
            <a:pPr marL="457200" indent="-457200">
              <a:buFont typeface="+mj-lt"/>
              <a:buAutoNum type="arabicPeriod"/>
            </a:pPr>
            <a:r>
              <a:rPr lang="en-US" altLang="de-DE" sz="2000" dirty="0"/>
              <a:t>Complete technical guidance document</a:t>
            </a:r>
          </a:p>
          <a:p>
            <a:pPr marL="457200" indent="-457200">
              <a:buFont typeface="+mj-lt"/>
              <a:buAutoNum type="arabicPeriod"/>
            </a:pPr>
            <a:r>
              <a:rPr lang="en-US" altLang="de-DE" sz="2000" dirty="0"/>
              <a:t>Agree Call for Proposals</a:t>
            </a:r>
          </a:p>
          <a:p>
            <a:pPr marL="514350" indent="-514350">
              <a:buFont typeface="+mj-lt"/>
              <a:buAutoNum type="arabicPeriod"/>
            </a:pPr>
            <a:r>
              <a:rPr lang="en-US" altLang="de-DE" sz="2000" dirty="0"/>
              <a:t>Issue Call for Proposals</a:t>
            </a:r>
          </a:p>
          <a:p>
            <a:pPr marL="514350" indent="-514350">
              <a:buFont typeface="+mj-lt"/>
              <a:buAutoNum type="arabicPeriod"/>
            </a:pPr>
            <a:endParaRPr lang="en-US" altLang="de-DE" sz="2000" dirty="0"/>
          </a:p>
        </p:txBody>
      </p:sp>
      <p:sp>
        <p:nvSpPr>
          <p:cNvPr id="3" name="Slide Number Placeholder 3">
            <a:extLst>
              <a:ext uri="{FF2B5EF4-FFF2-40B4-BE49-F238E27FC236}">
                <a16:creationId xmlns:a16="http://schemas.microsoft.com/office/drawing/2014/main" id="{33D89730-8B85-0DE1-0D90-EC599C9215C9}"/>
              </a:ext>
            </a:extLst>
          </p:cNvPr>
          <p:cNvSpPr txBox="1">
            <a:spLocks/>
          </p:cNvSpPr>
          <p:nvPr/>
        </p:nvSpPr>
        <p:spPr>
          <a:xfrm>
            <a:off x="5531790" y="6400800"/>
            <a:ext cx="831418"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17</a:t>
            </a:fld>
            <a:endParaRPr lang="en-US" dirty="0"/>
          </a:p>
        </p:txBody>
      </p:sp>
      <p:sp>
        <p:nvSpPr>
          <p:cNvPr id="4" name="Footer Placeholder 2">
            <a:extLst>
              <a:ext uri="{FF2B5EF4-FFF2-40B4-BE49-F238E27FC236}">
                <a16:creationId xmlns:a16="http://schemas.microsoft.com/office/drawing/2014/main" id="{97A24708-4F0B-30D0-E44C-37C376BA4A3F}"/>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003608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685800"/>
            <a:ext cx="10363200" cy="685800"/>
          </a:xfrm>
          <a:ln/>
        </p:spPr>
        <p:txBody>
          <a:bodyPr/>
          <a:lstStyle/>
          <a:p>
            <a:r>
              <a:rPr lang="de-DE" altLang="de-DE" sz="3200" dirty="0"/>
              <a:t>AoB?</a:t>
            </a:r>
          </a:p>
        </p:txBody>
      </p:sp>
      <p:sp>
        <p:nvSpPr>
          <p:cNvPr id="4099" name="Rectangle 3"/>
          <p:cNvSpPr>
            <a:spLocks noGrp="1" noChangeArrowheads="1"/>
          </p:cNvSpPr>
          <p:nvPr>
            <p:ph type="body" idx="1"/>
          </p:nvPr>
        </p:nvSpPr>
        <p:spPr>
          <a:xfrm>
            <a:off x="914400" y="1371600"/>
            <a:ext cx="10515600" cy="4648200"/>
          </a:xfrm>
          <a:ln/>
        </p:spPr>
        <p:txBody>
          <a:bodyPr/>
          <a:lstStyle/>
          <a:p>
            <a:pPr marL="514350" indent="-514350">
              <a:buFont typeface="+mj-lt"/>
              <a:buAutoNum type="arabicPeriod"/>
            </a:pPr>
            <a:endParaRPr lang="en-US" altLang="de-DE" sz="1600" dirty="0"/>
          </a:p>
          <a:p>
            <a:pPr marL="514350" indent="-514350">
              <a:buFont typeface="+mj-lt"/>
              <a:buAutoNum type="arabicPeriod"/>
            </a:pPr>
            <a:endParaRPr lang="en-US" altLang="de-DE" sz="2000" dirty="0"/>
          </a:p>
        </p:txBody>
      </p:sp>
      <p:sp>
        <p:nvSpPr>
          <p:cNvPr id="3" name="Slide Number Placeholder 3">
            <a:extLst>
              <a:ext uri="{FF2B5EF4-FFF2-40B4-BE49-F238E27FC236}">
                <a16:creationId xmlns:a16="http://schemas.microsoft.com/office/drawing/2014/main" id="{A53FD068-10E1-EF0E-238F-BC9E577BF82C}"/>
              </a:ext>
            </a:extLst>
          </p:cNvPr>
          <p:cNvSpPr txBox="1">
            <a:spLocks/>
          </p:cNvSpPr>
          <p:nvPr/>
        </p:nvSpPr>
        <p:spPr>
          <a:xfrm>
            <a:off x="5531790" y="6400800"/>
            <a:ext cx="831418"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18</a:t>
            </a:fld>
            <a:endParaRPr lang="en-US" dirty="0"/>
          </a:p>
        </p:txBody>
      </p:sp>
      <p:sp>
        <p:nvSpPr>
          <p:cNvPr id="4" name="Footer Placeholder 2">
            <a:extLst>
              <a:ext uri="{FF2B5EF4-FFF2-40B4-BE49-F238E27FC236}">
                <a16:creationId xmlns:a16="http://schemas.microsoft.com/office/drawing/2014/main" id="{BA38D4B8-2248-14E8-60DA-73237E7D26DA}"/>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89633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b="1" dirty="0">
                <a:solidFill>
                  <a:schemeClr val="tx1"/>
                </a:solidFill>
              </a:rPr>
              <a:t>Participants have a duty to inform the IEEE</a:t>
            </a:r>
            <a:endParaRPr lang="en-US" sz="3200" b="1"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381000" y="1447800"/>
            <a:ext cx="11430000" cy="4401205"/>
          </a:xfrm>
          <a:prstGeom prst="rect">
            <a:avLst/>
          </a:prstGeom>
        </p:spPr>
        <p:txBody>
          <a:bodyPr wrap="square">
            <a:spAutoFit/>
          </a:bodyPr>
          <a:lstStyle/>
          <a:p>
            <a:pPr marL="230394" lvl="1" indent="-230394">
              <a:buClr>
                <a:srgbClr val="4AC9E3"/>
              </a:buClr>
              <a:buSzPct val="150000"/>
              <a:buFont typeface="Arial" panose="020B0604020202020204" pitchFamily="34" charset="0"/>
              <a:buChar char="•"/>
              <a:defRPr/>
            </a:pPr>
            <a:r>
              <a:rPr lang="en-US" altLang="en-US" sz="2400" dirty="0">
                <a:latin typeface="Calibri" panose="020F0502020204030204" pitchFamily="34" charset="0"/>
                <a:cs typeface="Calibri" panose="020F0502020204030204" pitchFamily="34" charset="0"/>
              </a:rPr>
              <a:t>Participants </a:t>
            </a:r>
            <a:r>
              <a:rPr lang="en-US" altLang="en-US" sz="2400" u="sng" dirty="0">
                <a:latin typeface="Calibri" panose="020F0502020204030204" pitchFamily="34" charset="0"/>
                <a:cs typeface="Calibri" panose="020F0502020204030204" pitchFamily="34" charset="0"/>
              </a:rPr>
              <a:t>shall</a:t>
            </a:r>
            <a:r>
              <a:rPr lang="en-US" altLang="en-US" sz="2400"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400"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400" dirty="0">
                <a:latin typeface="Calibri" panose="020F0502020204030204" pitchFamily="34" charset="0"/>
                <a:cs typeface="Calibri" panose="020F0502020204030204" pitchFamily="34" charset="0"/>
              </a:rPr>
              <a:t>Participants </a:t>
            </a:r>
            <a:r>
              <a:rPr lang="en-US" altLang="en-US" sz="2400" u="sng" dirty="0">
                <a:latin typeface="Calibri" panose="020F0502020204030204" pitchFamily="34" charset="0"/>
                <a:cs typeface="Calibri" panose="020F0502020204030204" pitchFamily="34" charset="0"/>
              </a:rPr>
              <a:t>should </a:t>
            </a:r>
            <a:r>
              <a:rPr lang="en-US" altLang="en-US" sz="2400"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dirty="0">
              <a:latin typeface="Calibri" panose="020F0502020204030204" pitchFamily="34" charset="0"/>
              <a:cs typeface="Calibri" panose="020F0502020204030204" pitchFamily="34" charset="0"/>
            </a:endParaRPr>
          </a:p>
          <a:p>
            <a:pPr marL="0" lvl="1" algn="ctr">
              <a:defRPr/>
            </a:pPr>
            <a:r>
              <a:rPr lang="en-US" altLang="en-US" sz="2800" dirty="0">
                <a:latin typeface="Calibri" panose="020F0502020204030204" pitchFamily="34" charset="0"/>
                <a:cs typeface="Calibri" panose="020F0502020204030204" pitchFamily="34" charset="0"/>
              </a:rPr>
              <a:t>Early identification of holders of potential Essential Patent Claims is encouraged</a:t>
            </a:r>
          </a:p>
          <a:p>
            <a:pPr marL="457200" lvl="1" indent="0">
              <a:buSzPct val="150000"/>
              <a:buNone/>
              <a:defRPr/>
            </a:pPr>
            <a:r>
              <a:rPr lang="en-US" altLang="en-US" sz="2000"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dirty="0">
              <a:latin typeface="Calibri" panose="020F0502020204030204" pitchFamily="34" charset="0"/>
              <a:cs typeface="Calibri" panose="020F0502020204030204" pitchFamily="34" charset="0"/>
            </a:endParaRPr>
          </a:p>
        </p:txBody>
      </p:sp>
      <p:sp>
        <p:nvSpPr>
          <p:cNvPr id="3" name="Slide Number Placeholder 3">
            <a:extLst>
              <a:ext uri="{FF2B5EF4-FFF2-40B4-BE49-F238E27FC236}">
                <a16:creationId xmlns:a16="http://schemas.microsoft.com/office/drawing/2014/main" id="{F088C274-A72F-2193-273D-624255964608}"/>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4</a:t>
            </a:fld>
            <a:endParaRPr lang="en-US" dirty="0"/>
          </a:p>
        </p:txBody>
      </p:sp>
      <p:sp>
        <p:nvSpPr>
          <p:cNvPr id="4" name="Footer Placeholder 2">
            <a:extLst>
              <a:ext uri="{FF2B5EF4-FFF2-40B4-BE49-F238E27FC236}">
                <a16:creationId xmlns:a16="http://schemas.microsoft.com/office/drawing/2014/main" id="{44CCF739-F039-7E37-9844-C8AB6CBB939B}"/>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351246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81200" y="692697"/>
            <a:ext cx="8229600" cy="720080"/>
          </a:xfrm>
          <a:solidFill>
            <a:schemeClr val="bg1"/>
          </a:solidFill>
        </p:spPr>
        <p:txBody>
          <a:bodyPr>
            <a:noAutofit/>
          </a:bodyPr>
          <a:lstStyle/>
          <a:p>
            <a:pPr eaLnBrk="1" hangingPunct="1">
              <a:defRPr/>
            </a:pPr>
            <a:r>
              <a:rPr lang="en-US" altLang="en-US" b="1" dirty="0"/>
              <a:t>Ways to inform IEEE</a:t>
            </a:r>
            <a:endParaRPr lang="en-US" b="1"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609601" y="1551158"/>
            <a:ext cx="10972800" cy="4184479"/>
          </a:xfrm>
          <a:prstGeom prst="rect">
            <a:avLst/>
          </a:prstGeom>
        </p:spPr>
        <p:txBody>
          <a:bodyPr wrap="square">
            <a:spAutoFit/>
          </a:bodyPr>
          <a:lstStyle/>
          <a:p>
            <a:pPr marL="230394" indent="-230394">
              <a:buClr>
                <a:srgbClr val="4AC9E3"/>
              </a:buClr>
              <a:buSzPct val="150000"/>
              <a:buFont typeface="Arial" panose="020B0604020202020204" pitchFamily="34" charset="0"/>
              <a:buChar char="•"/>
              <a:defRPr/>
            </a:pPr>
            <a:r>
              <a:rPr lang="en-US" altLang="en-US" sz="2000"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000" b="1" dirty="0">
              <a:latin typeface="Calibri" pitchFamily="34" charset="0"/>
              <a:cs typeface="Calibri" pitchFamily="34" charset="0"/>
            </a:endParaRPr>
          </a:p>
          <a:p>
            <a:pPr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TG Chair (or inform the chair of this group or the working group chair or cause an </a:t>
            </a:r>
            <a:r>
              <a:rPr lang="en-US" altLang="en-US" sz="2000" dirty="0" err="1">
                <a:latin typeface="Calibri" panose="020F0502020204030204" pitchFamily="34" charset="0"/>
                <a:cs typeface="Calibri" panose="020F0502020204030204" pitchFamily="34" charset="0"/>
              </a:rPr>
              <a:t>LoA</a:t>
            </a:r>
            <a:r>
              <a:rPr lang="en-US" altLang="en-US" sz="2000" dirty="0">
                <a:latin typeface="Calibri" panose="020F0502020204030204" pitchFamily="34" charset="0"/>
                <a:cs typeface="Calibri" panose="020F0502020204030204" pitchFamily="34" charset="0"/>
              </a:rPr>
              <a:t> to be submitted.)</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3">
            <a:extLst>
              <a:ext uri="{FF2B5EF4-FFF2-40B4-BE49-F238E27FC236}">
                <a16:creationId xmlns:a16="http://schemas.microsoft.com/office/drawing/2014/main" id="{DD32E0C8-572E-58F5-A094-601B99A138F4}"/>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5</a:t>
            </a:fld>
            <a:endParaRPr lang="en-US" dirty="0"/>
          </a:p>
        </p:txBody>
      </p:sp>
      <p:sp>
        <p:nvSpPr>
          <p:cNvPr id="4" name="Footer Placeholder 2">
            <a:extLst>
              <a:ext uri="{FF2B5EF4-FFF2-40B4-BE49-F238E27FC236}">
                <a16:creationId xmlns:a16="http://schemas.microsoft.com/office/drawing/2014/main" id="{C1345DC1-518F-3474-60DE-5C66983C2C51}"/>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3" name="Slide Number Placeholder 3">
            <a:extLst>
              <a:ext uri="{FF2B5EF4-FFF2-40B4-BE49-F238E27FC236}">
                <a16:creationId xmlns:a16="http://schemas.microsoft.com/office/drawing/2014/main" id="{38DF67D5-71D5-06A5-44B1-D69754B78DCF}"/>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6</a:t>
            </a:fld>
            <a:endParaRPr lang="en-US" dirty="0"/>
          </a:p>
        </p:txBody>
      </p:sp>
      <p:sp>
        <p:nvSpPr>
          <p:cNvPr id="4" name="Footer Placeholder 2">
            <a:extLst>
              <a:ext uri="{FF2B5EF4-FFF2-40B4-BE49-F238E27FC236}">
                <a16:creationId xmlns:a16="http://schemas.microsoft.com/office/drawing/2014/main" id="{EBE42E24-99E1-645D-9B82-275C302BE591}"/>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85E58-CDC8-DED0-576B-F1408F1A9D05}"/>
              </a:ext>
            </a:extLst>
          </p:cNvPr>
          <p:cNvSpPr>
            <a:spLocks noGrp="1"/>
          </p:cNvSpPr>
          <p:nvPr>
            <p:ph type="title"/>
          </p:nvPr>
        </p:nvSpPr>
        <p:spPr/>
        <p:txBody>
          <a:bodyPr/>
          <a:lstStyle/>
          <a:p>
            <a:r>
              <a:rPr lang="en-GB" dirty="0"/>
              <a:t>PATENT-RELATED INFORMATION</a:t>
            </a:r>
          </a:p>
        </p:txBody>
      </p:sp>
      <p:sp>
        <p:nvSpPr>
          <p:cNvPr id="3" name="Content Placeholder 2">
            <a:extLst>
              <a:ext uri="{FF2B5EF4-FFF2-40B4-BE49-F238E27FC236}">
                <a16:creationId xmlns:a16="http://schemas.microsoft.com/office/drawing/2014/main" id="{9C6095E2-1937-423B-0E20-EE9272AF55F2}"/>
              </a:ext>
            </a:extLst>
          </p:cNvPr>
          <p:cNvSpPr>
            <a:spLocks noGrp="1"/>
          </p:cNvSpPr>
          <p:nvPr>
            <p:ph idx="1"/>
          </p:nvPr>
        </p:nvSpPr>
        <p:spPr>
          <a:xfrm>
            <a:off x="685800" y="1600200"/>
            <a:ext cx="10591800" cy="4495800"/>
          </a:xfrm>
        </p:spPr>
        <p:txBody>
          <a:bodyPr/>
          <a:lstStyle/>
          <a:p>
            <a:r>
              <a:rPr lang="en-GB" sz="2000" b="0" dirty="0"/>
              <a:t>The patent policy and the procedures used to execute that policy are documented in :</a:t>
            </a:r>
          </a:p>
          <a:p>
            <a:pPr marL="0" indent="0">
              <a:buNone/>
            </a:pPr>
            <a:r>
              <a:rPr lang="en-GB" sz="2000" b="0" dirty="0"/>
              <a:t> </a:t>
            </a:r>
          </a:p>
          <a:p>
            <a:pPr lvl="1"/>
            <a:r>
              <a:rPr lang="en-GB" sz="2000" b="0" dirty="0"/>
              <a:t>IEEE SA Standards Board Bylaws (http://standards.ieee.org/develop/policies/bylaws/sect6-7.html#6)  </a:t>
            </a:r>
          </a:p>
          <a:p>
            <a:pPr lvl="1"/>
            <a:r>
              <a:rPr lang="en-GB" sz="2000" b="0" dirty="0"/>
              <a:t>IEEE SA Standards Board Operations Manual (http://standards.ieee.org/develop/policies/opman/sect6.html#6.3) </a:t>
            </a:r>
          </a:p>
          <a:p>
            <a:pPr lvl="1"/>
            <a:r>
              <a:rPr lang="en-GB" sz="2000" b="0" dirty="0"/>
              <a:t>Material about the patent policy is available at http://standards.ieee.org/about/sasb/patcom/materials.html </a:t>
            </a:r>
          </a:p>
          <a:p>
            <a:pPr lvl="1"/>
            <a:r>
              <a:rPr lang="en-GB" sz="2000" b="0" dirty="0"/>
              <a:t>If you have questions, contact the IEEE SA Standards Board Patent Committee Administrator at patcom@ieee.org</a:t>
            </a:r>
          </a:p>
        </p:txBody>
      </p:sp>
      <p:sp>
        <p:nvSpPr>
          <p:cNvPr id="4" name="Slide Number Placeholder 3">
            <a:extLst>
              <a:ext uri="{FF2B5EF4-FFF2-40B4-BE49-F238E27FC236}">
                <a16:creationId xmlns:a16="http://schemas.microsoft.com/office/drawing/2014/main" id="{B2D7539D-EBB9-B96C-217C-BD9545028817}"/>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7</a:t>
            </a:fld>
            <a:endParaRPr lang="en-US" dirty="0"/>
          </a:p>
        </p:txBody>
      </p:sp>
      <p:sp>
        <p:nvSpPr>
          <p:cNvPr id="5" name="Footer Placeholder 2">
            <a:extLst>
              <a:ext uri="{FF2B5EF4-FFF2-40B4-BE49-F238E27FC236}">
                <a16:creationId xmlns:a16="http://schemas.microsoft.com/office/drawing/2014/main" id="{39E63E77-AF08-7E3D-B1D3-B336E8C29181}"/>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60630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
        <p:nvSpPr>
          <p:cNvPr id="2" name="Slide Number Placeholder 3">
            <a:extLst>
              <a:ext uri="{FF2B5EF4-FFF2-40B4-BE49-F238E27FC236}">
                <a16:creationId xmlns:a16="http://schemas.microsoft.com/office/drawing/2014/main" id="{5B6593A1-C480-FB3B-9586-8F09EDD065FE}"/>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8</a:t>
            </a:fld>
            <a:endParaRPr lang="en-US" dirty="0"/>
          </a:p>
        </p:txBody>
      </p:sp>
      <p:sp>
        <p:nvSpPr>
          <p:cNvPr id="3" name="Footer Placeholder 2">
            <a:extLst>
              <a:ext uri="{FF2B5EF4-FFF2-40B4-BE49-F238E27FC236}">
                <a16:creationId xmlns:a16="http://schemas.microsoft.com/office/drawing/2014/main" id="{92D84C33-A3AF-BC5B-83F0-68C580BF9901}"/>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
        <p:nvSpPr>
          <p:cNvPr id="2" name="Slide Number Placeholder 3">
            <a:extLst>
              <a:ext uri="{FF2B5EF4-FFF2-40B4-BE49-F238E27FC236}">
                <a16:creationId xmlns:a16="http://schemas.microsoft.com/office/drawing/2014/main" id="{E5F5349C-68DE-ED09-C3DD-61E28EA42441}"/>
              </a:ext>
            </a:extLst>
          </p:cNvPr>
          <p:cNvSpPr txBox="1">
            <a:spLocks/>
          </p:cNvSpPr>
          <p:nvPr/>
        </p:nvSpPr>
        <p:spPr>
          <a:xfrm>
            <a:off x="5715000" y="6400800"/>
            <a:ext cx="648207"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9</a:t>
            </a:fld>
            <a:endParaRPr lang="en-US" dirty="0"/>
          </a:p>
        </p:txBody>
      </p:sp>
      <p:sp>
        <p:nvSpPr>
          <p:cNvPr id="3" name="Footer Placeholder 2">
            <a:extLst>
              <a:ext uri="{FF2B5EF4-FFF2-40B4-BE49-F238E27FC236}">
                <a16:creationId xmlns:a16="http://schemas.microsoft.com/office/drawing/2014/main" id="{5A1610F5-68B4-CF1B-AB48-0953271D4776}"/>
              </a:ext>
            </a:extLst>
          </p:cNvPr>
          <p:cNvSpPr txBox="1">
            <a:spLocks/>
          </p:cNvSpPr>
          <p:nvPr/>
        </p:nvSpPr>
        <p:spPr>
          <a:xfrm>
            <a:off x="6750987" y="6400800"/>
            <a:ext cx="4679013"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73261</TotalTime>
  <Words>1882</Words>
  <Application>Microsoft Office PowerPoint</Application>
  <PresentationFormat>Widescreen</PresentationFormat>
  <Paragraphs>188</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Lucida Grande</vt:lpstr>
      <vt:lpstr>Monotype Sorts</vt:lpstr>
      <vt:lpstr>Arial</vt:lpstr>
      <vt:lpstr>Calibri</vt:lpstr>
      <vt:lpstr>Montserrat</vt:lpstr>
      <vt:lpstr>Times New Roman</vt:lpstr>
      <vt:lpstr>Default Design</vt:lpstr>
      <vt:lpstr>PowerPoint Presentation</vt:lpstr>
      <vt:lpstr>802.15.4ad Reminders</vt:lpstr>
      <vt:lpstr>IEEE-SA Patent, Copyright, and Participation Policies</vt:lpstr>
      <vt:lpstr>Participants have a duty to inform the IEEE</vt:lpstr>
      <vt:lpstr>Ways to inform IEEE</vt:lpstr>
      <vt:lpstr>Other Guidelines for IEEE Working Group Meetings</vt:lpstr>
      <vt:lpstr>PATENT-RELATED INFORMATION</vt:lpstr>
      <vt:lpstr>PowerPoint Presentation</vt:lpstr>
      <vt:lpstr>PowerPoint Presentation</vt:lpstr>
      <vt:lpstr>PowerPoint Presentation</vt:lpstr>
      <vt:lpstr>IEEE SA Copyright Policy</vt:lpstr>
      <vt:lpstr>IEEE SA Copyright Policy</vt:lpstr>
      <vt:lpstr>IEEE 802 Ground Rules</vt:lpstr>
      <vt:lpstr>TG4ad Leadership</vt:lpstr>
      <vt:lpstr>Draft Agenda</vt:lpstr>
      <vt:lpstr>IEEE 802.15 "802.15.4ad" SUN PHY Amendment for 15.4 Task Group (TG 4ad) Mailing List</vt:lpstr>
      <vt:lpstr>Next Meeting</vt:lpstr>
      <vt:lpstr>AoB?</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Conference call slides</dc:title>
  <dc:subject>IEEE 802.15 TG4ad</dc:subject>
  <dc:creator>Phil Beecher</dc:creator>
  <cp:keywords/>
  <dc:description>15-24-0253-00-04ad
</dc:description>
  <cp:lastModifiedBy>Phil Beecher</cp:lastModifiedBy>
  <cp:revision>1139</cp:revision>
  <cp:lastPrinted>2016-07-25T16:00:41Z</cp:lastPrinted>
  <dcterms:created xsi:type="dcterms:W3CDTF">2009-07-12T16:25:16Z</dcterms:created>
  <dcterms:modified xsi:type="dcterms:W3CDTF">2024-10-24T04:59:14Z</dcterms:modified>
  <cp:category/>
</cp:coreProperties>
</file>