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0" r:id="rId17"/>
    <p:sldId id="1061" r:id="rId18"/>
    <p:sldId id="1069" r:id="rId19"/>
    <p:sldId id="1066" r:id="rId20"/>
    <p:sldId id="1070"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52" d="100"/>
          <a:sy n="152" d="100"/>
        </p:scale>
        <p:origin x="162" y="124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doc.:IEEE802.15-24-0560r0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wp-content/uploads/2024/10/nescom-09252024min.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2024-10-19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CRG Meeting Held October 21</a:t>
            </a:r>
            <a:r>
              <a:rPr lang="en-US" baseline="30000" dirty="0"/>
              <a:t>st</a:t>
            </a:r>
            <a:endParaRPr lang="en-US" dirty="0"/>
          </a:p>
          <a:p>
            <a:endParaRPr lang="en-US" dirty="0"/>
          </a:p>
          <a:p>
            <a:r>
              <a:rPr lang="en-US" dirty="0"/>
              <a:t>Comment Resolution Spreadsheet in </a:t>
            </a:r>
            <a:r>
              <a:rPr lang="en-US" dirty="0">
                <a:hlinkClick r:id="rId2"/>
              </a:rPr>
              <a:t>802.15-24-0561r0</a:t>
            </a: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a:bodyPr>
          <a:lstStyle/>
          <a:p>
            <a:r>
              <a:rPr lang="en-US" dirty="0"/>
              <a:t>Start with D4.1 that has MEC comments resolved.</a:t>
            </a:r>
          </a:p>
          <a:p>
            <a:endParaRPr lang="en-US" dirty="0"/>
          </a:p>
          <a:p>
            <a:r>
              <a:rPr lang="en-US" dirty="0"/>
              <a:t>Resolving any remaining comments from Oct 21</a:t>
            </a:r>
            <a:r>
              <a:rPr lang="en-US" baseline="30000" dirty="0"/>
              <a:t>st</a:t>
            </a:r>
            <a:r>
              <a:rPr lang="en-US" dirty="0"/>
              <a:t> CRG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December 18</a:t>
            </a:r>
            <a:r>
              <a:rPr lang="en-US" baseline="30000" dirty="0"/>
              <a:t>th  </a:t>
            </a:r>
            <a:r>
              <a:rPr lang="en-US" dirty="0"/>
              <a:t>?</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7148-75B8-60D8-0090-F66F6E0BCBDF}"/>
              </a:ext>
            </a:extLst>
          </p:cNvPr>
          <p:cNvSpPr>
            <a:spLocks noGrp="1"/>
          </p:cNvSpPr>
          <p:nvPr>
            <p:ph type="title"/>
          </p:nvPr>
        </p:nvSpPr>
        <p:spPr/>
        <p:txBody>
          <a:bodyPr/>
          <a:lstStyle/>
          <a:p>
            <a:r>
              <a:rPr lang="en-US" dirty="0"/>
              <a:t>PAR Extension approved by NesCom</a:t>
            </a:r>
          </a:p>
        </p:txBody>
      </p:sp>
      <p:pic>
        <p:nvPicPr>
          <p:cNvPr id="8" name="Content Placeholder 7">
            <a:extLst>
              <a:ext uri="{FF2B5EF4-FFF2-40B4-BE49-F238E27FC236}">
                <a16:creationId xmlns:a16="http://schemas.microsoft.com/office/drawing/2014/main" id="{6FCB310B-DAF6-F2DC-367B-9514429C1036}"/>
              </a:ext>
            </a:extLst>
          </p:cNvPr>
          <p:cNvPicPr>
            <a:picLocks noGrp="1" noChangeAspect="1"/>
          </p:cNvPicPr>
          <p:nvPr>
            <p:ph idx="1"/>
          </p:nvPr>
        </p:nvPicPr>
        <p:blipFill>
          <a:blip r:embed="rId2"/>
          <a:stretch>
            <a:fillRect/>
          </a:stretch>
        </p:blipFill>
        <p:spPr>
          <a:xfrm>
            <a:off x="851863" y="1676400"/>
            <a:ext cx="10515600" cy="2028927"/>
          </a:xfrm>
        </p:spPr>
      </p:pic>
      <p:sp>
        <p:nvSpPr>
          <p:cNvPr id="4" name="Date Placeholder 3">
            <a:extLst>
              <a:ext uri="{FF2B5EF4-FFF2-40B4-BE49-F238E27FC236}">
                <a16:creationId xmlns:a16="http://schemas.microsoft.com/office/drawing/2014/main" id="{E9B1E274-3D1E-7445-E440-03444C991D4C}"/>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D2FEF031-3556-3FE5-0CD1-C40A1E7DC5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2439253-EAEC-31EF-DE91-E2A32ECD5C5D}"/>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3" name="TextBox 2">
            <a:extLst>
              <a:ext uri="{FF2B5EF4-FFF2-40B4-BE49-F238E27FC236}">
                <a16:creationId xmlns:a16="http://schemas.microsoft.com/office/drawing/2014/main" id="{8E8CD12E-6138-E9D8-8C97-0B26D7FF6FED}"/>
              </a:ext>
            </a:extLst>
          </p:cNvPr>
          <p:cNvSpPr txBox="1"/>
          <p:nvPr/>
        </p:nvSpPr>
        <p:spPr>
          <a:xfrm>
            <a:off x="990600" y="3886200"/>
            <a:ext cx="10820400" cy="2585323"/>
          </a:xfrm>
          <a:prstGeom prst="rect">
            <a:avLst/>
          </a:prstGeom>
          <a:noFill/>
        </p:spPr>
        <p:txBody>
          <a:bodyPr wrap="square" rtlCol="0">
            <a:spAutoFit/>
          </a:bodyPr>
          <a:lstStyle/>
          <a:p>
            <a:r>
              <a:rPr lang="en-US" dirty="0"/>
              <a:t>From NESCOM Minutes </a:t>
            </a:r>
            <a:r>
              <a:rPr lang="en-US" dirty="0">
                <a:hlinkClick r:id="rId3"/>
              </a:rPr>
              <a:t>https://standards.ieee.org/wp-content/uploads/2024/10/nescom-09252024min.pdf</a:t>
            </a:r>
            <a:endParaRPr lang="en-US" dirty="0"/>
          </a:p>
          <a:p>
            <a:endParaRPr lang="en-US" dirty="0"/>
          </a:p>
          <a:p>
            <a:r>
              <a:rPr lang="en-US" dirty="0"/>
              <a:t>4.3 Extension Requests</a:t>
            </a:r>
          </a:p>
          <a:p>
            <a:r>
              <a:rPr lang="en-US" dirty="0"/>
              <a:t>There was a bucket motion to approve P1904.4, P1941.1, P2872, P3202, P2887, P802.1DP, P802.3da, P802.11bf,</a:t>
            </a:r>
          </a:p>
          <a:p>
            <a:r>
              <a:rPr lang="en-US" dirty="0"/>
              <a:t>P802.15.7a, </a:t>
            </a:r>
            <a:r>
              <a:rPr lang="en-US" dirty="0">
                <a:highlight>
                  <a:srgbClr val="FFFF00"/>
                </a:highlight>
              </a:rPr>
              <a:t>P802.16t</a:t>
            </a:r>
            <a:r>
              <a:rPr lang="en-US" dirty="0"/>
              <a:t>, P2247.4, P2806.1, P2959, P2971, P1450.1, P1581, P1687.2, P2654, P2929, P3807, P3808,</a:t>
            </a:r>
          </a:p>
          <a:p>
            <a:r>
              <a:rPr lang="en-US" dirty="0"/>
              <a:t>P2861.1, P2861.2, P2898.1, P2898.2, P2898.3, P2951, P2855, P4001, P4002, P4005, P2943, P2964, P2822,</a:t>
            </a:r>
          </a:p>
          <a:p>
            <a:r>
              <a:rPr lang="en-US" dirty="0"/>
              <a:t>PC50.12, P421.5, P1679.3, P2681, P2030.100.1, P259, PC57.32.10, P563, P664, P1227, P1854, P1413, P2520.1,</a:t>
            </a:r>
          </a:p>
          <a:p>
            <a:r>
              <a:rPr lang="en-US" dirty="0"/>
              <a:t>P7012, and P1653.1 based on the fact that preliminary votes have no objections to recommending approval and</a:t>
            </a:r>
          </a:p>
          <a:p>
            <a:r>
              <a:rPr lang="en-US" dirty="0"/>
              <a:t>there are no unresolved NesCom member comments. In the absence of objection, </a:t>
            </a:r>
            <a:r>
              <a:rPr lang="en-US" dirty="0">
                <a:highlight>
                  <a:srgbClr val="FFFF00"/>
                </a:highlight>
              </a:rPr>
              <a:t>the motion was approved</a:t>
            </a:r>
            <a:r>
              <a:rPr lang="en-US" dirty="0"/>
              <a:t>.</a:t>
            </a:r>
          </a:p>
        </p:txBody>
      </p:sp>
    </p:spTree>
    <p:extLst>
      <p:ext uri="{BB962C8B-B14F-4D97-AF65-F5344CB8AC3E}">
        <p14:creationId xmlns:p14="http://schemas.microsoft.com/office/powerpoint/2010/main" val="4115779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normAutofit fontScale="55000" lnSpcReduction="20000"/>
          </a:bodyPr>
          <a:lstStyle/>
          <a:p>
            <a:r>
              <a:rPr lang="en-US" dirty="0"/>
              <a:t>After approval of TG16t amendment, plan to initiate a revision PAR to develop a revision to 802.16.  (possibly to be 802.16-2025)</a:t>
            </a:r>
          </a:p>
          <a:p>
            <a:pPr lvl="1"/>
            <a:r>
              <a:rPr lang="en-US" dirty="0"/>
              <a:t>Project to be call 802.16rev5</a:t>
            </a:r>
          </a:p>
          <a:p>
            <a:r>
              <a:rPr lang="en-US" dirty="0"/>
              <a:t>Motion for WG:</a:t>
            </a:r>
          </a:p>
          <a:p>
            <a:r>
              <a:rPr lang="en-US" dirty="0"/>
              <a:t>Move that the chair and editor of 802.15 WG prepares a revision PAR for 802.16-2017 and submits it on the LMSC Agenda for approval at the November 2024 Plenary. </a:t>
            </a:r>
          </a:p>
          <a:p>
            <a:r>
              <a:rPr lang="en-US" dirty="0"/>
              <a:t>TG Motion</a:t>
            </a:r>
          </a:p>
          <a:p>
            <a:pPr lvl="1"/>
            <a:r>
              <a:rPr lang="en-US" dirty="0"/>
              <a:t>Approved with unanimous consent</a:t>
            </a:r>
          </a:p>
          <a:p>
            <a:endParaRPr lang="en-US" dirty="0"/>
          </a:p>
          <a:p>
            <a:r>
              <a:rPr lang="en-US" dirty="0"/>
              <a:t>Draft Revision PAR created – Uploaded to Mentor as “15-24-0519-00-</a:t>
            </a:r>
            <a:r>
              <a:rPr lang="da-DK" dirty="0"/>
              <a:t>Draft Revision PAR for 802.16-2017.pdf”</a:t>
            </a:r>
            <a:endParaRPr lang="en-US" dirty="0"/>
          </a:p>
          <a:p>
            <a:endParaRPr lang="en-US" dirty="0"/>
          </a:p>
          <a:p>
            <a:r>
              <a:rPr lang="en-US" dirty="0"/>
              <a:t>Revision PAR to be submitted in November.  Get on LMSC Consent Agenda, no Coexistence Assessment Document. </a:t>
            </a:r>
          </a:p>
          <a:p>
            <a:r>
              <a:rPr lang="en-US" dirty="0"/>
              <a:t>NesCom meets January 29, 2025</a:t>
            </a:r>
          </a:p>
          <a:p>
            <a:endParaRPr lang="en-US" dirty="0"/>
          </a:p>
          <a:p>
            <a:r>
              <a:rPr lang="en-US" dirty="0"/>
              <a:t>Harmonization – contact AAR, ARENA with a liaison letter and see if they are interested in harmonization once revision PAR start.</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fontScale="90000"/>
          </a:bodyPr>
          <a:lstStyle/>
          <a:p>
            <a:r>
              <a:rPr lang="en-US" dirty="0"/>
              <a:t>WG Motion for Revision PAR Approved in September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p:txBody>
          <a:bodyPr/>
          <a:lstStyle/>
          <a:p>
            <a:r>
              <a:rPr lang="en-US" b="0" i="1" dirty="0">
                <a:effectLst/>
                <a:latin typeface="Segoe UI" panose="020B0502040204020203" pitchFamily="34" charset="0"/>
              </a:rPr>
              <a:t>Move that the Revision PAR contained in document 802.15-24-0519-00,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08003354"/>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a:tc>
                <a:tc>
                  <a:txBody>
                    <a:bodyPr/>
                    <a:lstStyle/>
                    <a:p>
                      <a:r>
                        <a:rPr lang="en-US" sz="1800" dirty="0">
                          <a:solidFill>
                            <a:schemeClr val="bg1">
                              <a:lumMod val="75000"/>
                            </a:schemeClr>
                          </a:solidFill>
                        </a:rPr>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a:tc>
                <a:tc>
                  <a:txBody>
                    <a:bodyPr/>
                    <a:lstStyle/>
                    <a:p>
                      <a:r>
                        <a:rPr lang="en-US" sz="1800" dirty="0">
                          <a:solidFill>
                            <a:schemeClr val="bg1">
                              <a:lumMod val="75000"/>
                            </a:schemeClr>
                          </a:solidFill>
                        </a:rPr>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initial SA Ballot</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51238</TotalTime>
  <Words>2382</Words>
  <Application>Microsoft Office PowerPoint</Application>
  <PresentationFormat>Widescreen</PresentationFormat>
  <Paragraphs>269</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Helvetica</vt:lpstr>
      <vt:lpstr>Segoe UI</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November Meeting Start Status</vt:lpstr>
      <vt:lpstr>Plan for SA Recirculation</vt:lpstr>
      <vt:lpstr>Formation of Comment Resolution Group</vt:lpstr>
      <vt:lpstr>Teleconference / CRG Meeting</vt:lpstr>
      <vt:lpstr>PAR Extension approved by NesCom</vt:lpstr>
      <vt:lpstr>Revision Plans</vt:lpstr>
      <vt:lpstr>WG Motion for Revision PAR Approved in September</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850</cp:revision>
  <cp:lastPrinted>1998-02-10T13:28:06Z</cp:lastPrinted>
  <dcterms:created xsi:type="dcterms:W3CDTF">2020-01-06T16:34:14Z</dcterms:created>
  <dcterms:modified xsi:type="dcterms:W3CDTF">2024-10-19T18:36:39Z</dcterms:modified>
</cp:coreProperties>
</file>