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5" r:id="rId4"/>
    <p:sldId id="266" r:id="rId5"/>
    <p:sldId id="26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45" d="100"/>
          <a:sy n="45" d="100"/>
        </p:scale>
        <p:origin x="950" y="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09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61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3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636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802.15-24/0554r2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100-06-0000-proposed-repsonse-to-japan-mic-s-consultation-on-frequency-reorganization-plan-2024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102-03-0000-proposed-response-to-belgium-bipt-s-consultation-on-uwb-regulatio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95-07-0000-proposed-response-to-saudi-arabia-cst-s-consultation-on-spectrum-outlook-2024-2027.pdf" TargetMode="External"/><Relationship Id="rId5" Type="http://schemas.openxmlformats.org/officeDocument/2006/relationships/hyperlink" Target="https://mentor.ieee.org/802.18/dcn/24/18-24-0092-08-0000-proposed-response-to-ift-public-consultation-re-the-64-ghz-71-ghz-frequency-band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91-05-0000-proposed-response-to-qatar-cra-s-consultation-on-iot-and-m2m-position-paper.pdf" TargetMode="External"/><Relationship Id="rId9" Type="http://schemas.openxmlformats.org/officeDocument/2006/relationships/hyperlink" Target="https://mentor.ieee.org/802.18/dcn/24/18-24-0109-05-0000-draft-response-to-czech-ctu-s-consultation-on-draft-radio-spectrum-management-strategy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4/18-24-0118-03-0000-draft-response-to-japan-mic-s-consultation-re-special-exemption-system.pdf" TargetMode="External"/><Relationship Id="rId7" Type="http://schemas.openxmlformats.org/officeDocument/2006/relationships/hyperlink" Target="https://mentor.ieee.org/802.18/dcn/24/18-24-0116-01-0000-etsi-bran-november-2024-update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c.gov.vn/van-ban-phap-luat/du-thao/2210.htm" TargetMode="External"/><Relationship Id="rId5" Type="http://schemas.openxmlformats.org/officeDocument/2006/relationships/hyperlink" Target="https://www.acma.gov.au/consultations/2024-11/updating-spectrum-plan" TargetMode="External"/><Relationship Id="rId4" Type="http://schemas.openxmlformats.org/officeDocument/2006/relationships/hyperlink" Target="https://mentor.ieee.org/802.18/dcn/24/18-24-0112-03-0000-proposed-response-to-saudi-arabia-s-cst-consultation-re-6-ghz-afc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November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November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15 September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63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GB" sz="1800" dirty="0">
                <a:hlinkClick r:id="rId4"/>
              </a:rPr>
              <a:t>Public Consultation - Position Paper on IoT and M2M in the State of Qatar</a:t>
            </a:r>
            <a:r>
              <a:rPr lang="en-GB" sz="1800" dirty="0"/>
              <a:t> 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Mexico IFT:  </a:t>
            </a:r>
            <a:r>
              <a:rPr lang="en-GB" sz="1800" dirty="0">
                <a:hlinkClick r:id="rId5"/>
              </a:rPr>
              <a:t>Public consultation re the 64 GHz - 71 GHz frequency 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Saudi Arabia CST</a:t>
            </a:r>
            <a:r>
              <a:rPr lang="en-US" sz="1800" dirty="0"/>
              <a:t>:  </a:t>
            </a:r>
            <a:r>
              <a:rPr lang="en-US" sz="1800" dirty="0">
                <a:hlinkClick r:id="rId6"/>
              </a:rPr>
              <a:t>Spectrum Outlook for Commercial and Innovative Use </a:t>
            </a:r>
            <a:r>
              <a:rPr lang="en-US" sz="1800" dirty="0" smtClean="0">
                <a:hlinkClick r:id="rId6"/>
              </a:rPr>
              <a:t>2024-2027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00" dirty="0"/>
              <a:t>Belgium BIPT: 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7"/>
              </a:rPr>
              <a:t>Consultation </a:t>
            </a:r>
            <a:r>
              <a:rPr lang="en-GB" sz="1800" dirty="0">
                <a:hlinkClick r:id="rId7"/>
              </a:rPr>
              <a:t>on radio interfaces related to devices using the ultra wideband technology (UWB</a:t>
            </a:r>
            <a:r>
              <a:rPr lang="en-GB" sz="1800" dirty="0" smtClean="0">
                <a:hlinkClick r:id="rId7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Japan MIC:  </a:t>
            </a:r>
            <a:r>
              <a:rPr lang="en-GB" sz="1800" dirty="0">
                <a:hlinkClick r:id="rId8"/>
              </a:rPr>
              <a:t>Call for opinions on the Frequency Reorganization Action Plan (FY2024 edition</a:t>
            </a:r>
            <a:r>
              <a:rPr lang="en-GB" sz="1800" dirty="0" smtClean="0">
                <a:hlinkClick r:id="rId8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Czech CTU:  </a:t>
            </a:r>
            <a:r>
              <a:rPr lang="en-GB" sz="1800" dirty="0">
                <a:hlinkClick r:id="rId9"/>
              </a:rPr>
              <a:t>Call for comments on the draft Radio Spectrum Management </a:t>
            </a:r>
            <a:r>
              <a:rPr lang="en-GB" sz="1800" dirty="0" smtClean="0">
                <a:hlinkClick r:id="rId9"/>
              </a:rPr>
              <a:t>Strategy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10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Achievements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Reviewed and approved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Japan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MIC: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Saudi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Arabia CST: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Light Licensing Regulations Annex for the 6 GHz Frequency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spc="-5" dirty="0">
                <a:solidFill>
                  <a:schemeClr val="tx1"/>
                </a:solidFill>
                <a:cs typeface="Arial"/>
              </a:rPr>
              <a:t>Reviewed and approved the following consultations: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Proposed update to Australian radiofrequency spectrum plan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Vietnam </a:t>
            </a:r>
            <a:r>
              <a:rPr lang="en-US" sz="1800" dirty="0"/>
              <a:t>MIC:  </a:t>
            </a:r>
            <a:r>
              <a:rPr lang="en-US" sz="1800" dirty="0">
                <a:hlinkClick r:id="rId6"/>
              </a:rPr>
              <a:t>Consultation re lower 6 GHz band for </a:t>
            </a:r>
            <a:r>
              <a:rPr lang="en-US" sz="1800" dirty="0" smtClean="0">
                <a:hlinkClick r:id="rId6"/>
              </a:rPr>
              <a:t>Wi-Fi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</a:t>
            </a:r>
            <a:r>
              <a:rPr lang="en-US" altLang="en-US" sz="2200" dirty="0" smtClean="0">
                <a:cs typeface="Arial" panose="020B0604020202020204" pitchFamily="34" charset="0"/>
              </a:rPr>
              <a:t>and Asia Pacific: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 </a:t>
            </a:r>
            <a:r>
              <a:rPr lang="en-US" altLang="en-US" sz="1800" dirty="0" smtClean="0">
                <a:cs typeface="Arial" panose="020B0604020202020204" pitchFamily="34" charset="0"/>
                <a:hlinkClick r:id="rId7"/>
              </a:rPr>
              <a:t>November 2024 update</a:t>
            </a:r>
            <a:r>
              <a:rPr lang="en-US" altLang="en-US" sz="1800" dirty="0" smtClean="0">
                <a:cs typeface="Arial" panose="020B0604020202020204" pitchFamily="34" charset="0"/>
              </a:rPr>
              <a:t>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Liaisons from ITU-R Working Party 5D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83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156328"/>
              </p:ext>
            </p:extLst>
          </p:nvPr>
        </p:nvGraphicFramePr>
        <p:xfrm>
          <a:off x="1018592" y="1705690"/>
          <a:ext cx="10339434" cy="169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Thursday, 21 November </a:t>
                      </a:r>
                      <a:r>
                        <a:rPr lang="en-US" sz="1500" baseline="0" dirty="0" smtClean="0"/>
                        <a:t>2024</a:t>
                      </a:r>
                      <a:r>
                        <a:rPr lang="en-US" sz="1500" dirty="0" smtClean="0"/>
                        <a:t> </a:t>
                      </a:r>
                      <a:endParaRPr lang="en-US" sz="15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Thursdays,</a:t>
                      </a:r>
                      <a:r>
                        <a:rPr lang="en-US" sz="1500" baseline="0" dirty="0" smtClean="0"/>
                        <a:t> 5 </a:t>
                      </a:r>
                      <a:r>
                        <a:rPr lang="en-US" sz="1500" baseline="0" smtClean="0"/>
                        <a:t>December </a:t>
                      </a:r>
                      <a:r>
                        <a:rPr lang="en-US" sz="1500" baseline="0" smtClean="0"/>
                        <a:t>2024 </a:t>
                      </a:r>
                      <a:r>
                        <a:rPr lang="en-US" sz="1500" baseline="0" dirty="0" smtClean="0"/>
                        <a:t>through 20 March 2025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2025 January interim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Opening meeting:  Tuesday,</a:t>
                      </a:r>
                      <a:r>
                        <a:rPr lang="en-US" sz="1500" baseline="0" dirty="0" smtClean="0"/>
                        <a:t> 14 January 2025, 10:30am JST to 12:30pm JST</a:t>
                      </a:r>
                    </a:p>
                    <a:p>
                      <a:r>
                        <a:rPr lang="en-US" sz="1500" baseline="0" dirty="0" smtClean="0"/>
                        <a:t>Closing meeting:  Thursday, 16 January 2025, 8:00am JST to 10:00am JST</a:t>
                      </a:r>
                      <a:endParaRPr lang="en-US" sz="1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67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69364</TotalTime>
  <Words>474</Words>
  <Application>Microsoft Office PowerPoint</Application>
  <PresentationFormat>Widescreen</PresentationFormat>
  <Paragraphs>79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November 2024</vt:lpstr>
      <vt:lpstr>RR-TAG at a glance</vt:lpstr>
      <vt:lpstr>Progress since the 2024 September interim</vt:lpstr>
      <vt:lpstr>Achievements this week</vt:lpstr>
      <vt:lpstr>Future RR-TAG meetings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15-24/0554r2</dc:title>
  <dc:creator>Edward Au</dc:creator>
  <cp:keywords>802.18 to 802.15 liaison</cp:keywords>
  <cp:lastModifiedBy>Edward Au</cp:lastModifiedBy>
  <cp:revision>5029</cp:revision>
  <cp:lastPrinted>1601-01-01T00:00:00Z</cp:lastPrinted>
  <dcterms:created xsi:type="dcterms:W3CDTF">2016-03-03T14:54:45Z</dcterms:created>
  <dcterms:modified xsi:type="dcterms:W3CDTF">2024-11-15T18:45:52Z</dcterms:modified>
  <cp:category>2024 November plenary</cp:category>
</cp:coreProperties>
</file>